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93" r:id="rId3"/>
    <p:sldId id="259" r:id="rId4"/>
    <p:sldId id="315" r:id="rId5"/>
    <p:sldId id="316" r:id="rId6"/>
    <p:sldId id="317" r:id="rId7"/>
    <p:sldId id="322" r:id="rId8"/>
    <p:sldId id="318" r:id="rId9"/>
    <p:sldId id="319" r:id="rId10"/>
    <p:sldId id="320" r:id="rId11"/>
    <p:sldId id="321" r:id="rId12"/>
    <p:sldId id="323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289" r:id="rId26"/>
    <p:sldId id="292" r:id="rId27"/>
    <p:sldId id="282" r:id="rId28"/>
    <p:sldId id="330" r:id="rId29"/>
    <p:sldId id="288" r:id="rId30"/>
  </p:sldIdLst>
  <p:sldSz cx="9144000" cy="5143500" type="screen16x9"/>
  <p:notesSz cx="6858000" cy="9144000"/>
  <p:embeddedFontLst>
    <p:embeddedFont>
      <p:font typeface="Anton" pitchFamily="2" charset="77"/>
      <p:regular r:id="rId32"/>
    </p:embeddedFont>
    <p:embeddedFont>
      <p:font typeface="Bebas Neue" panose="020B0606020202050201" pitchFamily="34" charset="77"/>
      <p:regular r:id="rId33"/>
    </p:embeddedFont>
    <p:embeddedFont>
      <p:font typeface="Catamaran" pitchFamily="2" charset="77"/>
      <p:regular r:id="rId34"/>
      <p:bold r:id="rId35"/>
    </p:embeddedFont>
    <p:embeddedFont>
      <p:font typeface="Catamaran Thin" pitchFamily="2" charset="77"/>
      <p:regular r:id="rId36"/>
      <p:bold r:id="rId37"/>
    </p:embeddedFont>
    <p:embeddedFont>
      <p:font typeface="Didact Gothic" pitchFamily="2" charset="0"/>
      <p:regular r:id="rId38"/>
    </p:embeddedFont>
    <p:embeddedFont>
      <p:font typeface="Lexend Deca" pitchFamily="2" charset="77"/>
      <p:regular r:id="rId39"/>
    </p:embeddedFont>
    <p:embeddedFont>
      <p:font typeface="Raleway Thin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089"/>
    <a:srgbClr val="9FBBE2"/>
    <a:srgbClr val="F9C3C3"/>
    <a:srgbClr val="F9C4C3"/>
    <a:srgbClr val="6AD1AB"/>
    <a:srgbClr val="F9C1C1"/>
    <a:srgbClr val="3CC999"/>
    <a:srgbClr val="DAA26E"/>
    <a:srgbClr val="E58687"/>
    <a:srgbClr val="809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BBA02A-1F80-4380-AF60-0DAA324D7B69}">
  <a:tblStyle styleId="{79BBA02A-1F80-4380-AF60-0DAA324D7B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77758" autoAdjust="0"/>
  </p:normalViewPr>
  <p:slideViewPr>
    <p:cSldViewPr snapToGrid="0" snapToObjects="1">
      <p:cViewPr>
        <p:scale>
          <a:sx n="143" d="100"/>
          <a:sy n="143" d="100"/>
        </p:scale>
        <p:origin x="760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107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52c2c67f6_1_5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52c2c67f6_1_5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04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686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727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270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015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4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6e43c41c6f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6e43c41c6f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42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651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14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7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6327c7807a_0_3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6327c7807a_0_3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229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802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429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722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327c7807a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327c7807a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59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a52d6c8164_0_2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a52d6c8164_0_2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327c7807a_0_3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327c7807a_0_3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a52d6c8164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a52d6c8164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83162441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83162441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327c780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327c780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815d227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815d227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514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327c7807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327c7807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09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643b3f9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643b3f93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065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643b3f93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643b3f93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215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9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6327c7807a_0_3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6327c7807a_0_3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84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13" y="1165702"/>
            <a:ext cx="9143961" cy="3973223"/>
          </a:xfrm>
          <a:custGeom>
            <a:avLst/>
            <a:gdLst/>
            <a:ahLst/>
            <a:cxnLst/>
            <a:rect l="l" t="t" r="r" b="b"/>
            <a:pathLst>
              <a:path w="208350" h="90532" extrusionOk="0">
                <a:moveTo>
                  <a:pt x="189703" y="58008"/>
                </a:moveTo>
                <a:lnTo>
                  <a:pt x="189736" y="59476"/>
                </a:lnTo>
                <a:lnTo>
                  <a:pt x="188836" y="60077"/>
                </a:lnTo>
                <a:lnTo>
                  <a:pt x="188836" y="58642"/>
                </a:lnTo>
                <a:cubicBezTo>
                  <a:pt x="189136" y="58442"/>
                  <a:pt x="189403" y="58242"/>
                  <a:pt x="189703" y="58008"/>
                </a:cubicBezTo>
                <a:close/>
                <a:moveTo>
                  <a:pt x="199844" y="58709"/>
                </a:moveTo>
                <a:cubicBezTo>
                  <a:pt x="200177" y="58876"/>
                  <a:pt x="200611" y="59076"/>
                  <a:pt x="201144" y="59343"/>
                </a:cubicBezTo>
                <a:lnTo>
                  <a:pt x="201178" y="60610"/>
                </a:lnTo>
                <a:lnTo>
                  <a:pt x="199844" y="60077"/>
                </a:lnTo>
                <a:lnTo>
                  <a:pt x="199844" y="58709"/>
                </a:lnTo>
                <a:close/>
                <a:moveTo>
                  <a:pt x="188636" y="58809"/>
                </a:moveTo>
                <a:lnTo>
                  <a:pt x="188636" y="60210"/>
                </a:lnTo>
                <a:lnTo>
                  <a:pt x="187702" y="60877"/>
                </a:lnTo>
                <a:lnTo>
                  <a:pt x="187702" y="59443"/>
                </a:lnTo>
                <a:cubicBezTo>
                  <a:pt x="188002" y="59243"/>
                  <a:pt x="188335" y="59042"/>
                  <a:pt x="188636" y="58809"/>
                </a:cubicBezTo>
                <a:close/>
                <a:moveTo>
                  <a:pt x="201345" y="59443"/>
                </a:moveTo>
                <a:lnTo>
                  <a:pt x="202412" y="59943"/>
                </a:lnTo>
                <a:lnTo>
                  <a:pt x="202412" y="61111"/>
                </a:lnTo>
                <a:lnTo>
                  <a:pt x="201345" y="60710"/>
                </a:lnTo>
                <a:lnTo>
                  <a:pt x="201345" y="59443"/>
                </a:lnTo>
                <a:close/>
                <a:moveTo>
                  <a:pt x="202612" y="60043"/>
                </a:moveTo>
                <a:lnTo>
                  <a:pt x="203680" y="60510"/>
                </a:lnTo>
                <a:lnTo>
                  <a:pt x="203680" y="61611"/>
                </a:lnTo>
                <a:lnTo>
                  <a:pt x="202612" y="61177"/>
                </a:lnTo>
                <a:lnTo>
                  <a:pt x="202612" y="60043"/>
                </a:lnTo>
                <a:close/>
                <a:moveTo>
                  <a:pt x="187501" y="59576"/>
                </a:moveTo>
                <a:lnTo>
                  <a:pt x="187501" y="61011"/>
                </a:lnTo>
                <a:lnTo>
                  <a:pt x="186567" y="61644"/>
                </a:lnTo>
                <a:lnTo>
                  <a:pt x="186567" y="60210"/>
                </a:lnTo>
                <a:cubicBezTo>
                  <a:pt x="186868" y="60010"/>
                  <a:pt x="187201" y="59810"/>
                  <a:pt x="187501" y="59576"/>
                </a:cubicBezTo>
                <a:close/>
                <a:moveTo>
                  <a:pt x="203846" y="60577"/>
                </a:moveTo>
                <a:cubicBezTo>
                  <a:pt x="204180" y="60744"/>
                  <a:pt x="204547" y="60910"/>
                  <a:pt x="204914" y="61044"/>
                </a:cubicBezTo>
                <a:lnTo>
                  <a:pt x="204914" y="62078"/>
                </a:lnTo>
                <a:lnTo>
                  <a:pt x="203846" y="61678"/>
                </a:lnTo>
                <a:lnTo>
                  <a:pt x="203846" y="60577"/>
                </a:lnTo>
                <a:close/>
                <a:moveTo>
                  <a:pt x="186367" y="60343"/>
                </a:moveTo>
                <a:lnTo>
                  <a:pt x="186367" y="61778"/>
                </a:lnTo>
                <a:cubicBezTo>
                  <a:pt x="186067" y="61978"/>
                  <a:pt x="185767" y="62178"/>
                  <a:pt x="185433" y="62345"/>
                </a:cubicBezTo>
                <a:lnTo>
                  <a:pt x="185433" y="60944"/>
                </a:lnTo>
                <a:cubicBezTo>
                  <a:pt x="185767" y="60744"/>
                  <a:pt x="186067" y="60544"/>
                  <a:pt x="186367" y="60343"/>
                </a:cubicBezTo>
                <a:close/>
                <a:moveTo>
                  <a:pt x="189736" y="60210"/>
                </a:moveTo>
                <a:lnTo>
                  <a:pt x="189736" y="61945"/>
                </a:lnTo>
                <a:lnTo>
                  <a:pt x="188869" y="62445"/>
                </a:lnTo>
                <a:lnTo>
                  <a:pt x="188869" y="60844"/>
                </a:lnTo>
                <a:lnTo>
                  <a:pt x="189736" y="60210"/>
                </a:lnTo>
                <a:close/>
                <a:moveTo>
                  <a:pt x="205114" y="61144"/>
                </a:moveTo>
                <a:lnTo>
                  <a:pt x="206181" y="61611"/>
                </a:lnTo>
                <a:lnTo>
                  <a:pt x="206181" y="62545"/>
                </a:lnTo>
                <a:cubicBezTo>
                  <a:pt x="205814" y="62412"/>
                  <a:pt x="205448" y="62278"/>
                  <a:pt x="205114" y="62145"/>
                </a:cubicBezTo>
                <a:lnTo>
                  <a:pt x="205114" y="61144"/>
                </a:lnTo>
                <a:close/>
                <a:moveTo>
                  <a:pt x="199877" y="60710"/>
                </a:moveTo>
                <a:lnTo>
                  <a:pt x="201178" y="61244"/>
                </a:lnTo>
                <a:lnTo>
                  <a:pt x="201178" y="62712"/>
                </a:lnTo>
                <a:lnTo>
                  <a:pt x="199877" y="62311"/>
                </a:lnTo>
                <a:lnTo>
                  <a:pt x="199877" y="60710"/>
                </a:lnTo>
                <a:close/>
                <a:moveTo>
                  <a:pt x="192405" y="61811"/>
                </a:moveTo>
                <a:lnTo>
                  <a:pt x="192839" y="62011"/>
                </a:lnTo>
                <a:cubicBezTo>
                  <a:pt x="192438" y="62311"/>
                  <a:pt x="192071" y="62578"/>
                  <a:pt x="191671" y="62845"/>
                </a:cubicBezTo>
                <a:cubicBezTo>
                  <a:pt x="191738" y="62412"/>
                  <a:pt x="192005" y="62045"/>
                  <a:pt x="192405" y="61811"/>
                </a:cubicBezTo>
                <a:close/>
                <a:moveTo>
                  <a:pt x="206415" y="61711"/>
                </a:moveTo>
                <a:lnTo>
                  <a:pt x="207482" y="62145"/>
                </a:lnTo>
                <a:lnTo>
                  <a:pt x="207482" y="63012"/>
                </a:lnTo>
                <a:lnTo>
                  <a:pt x="206415" y="62645"/>
                </a:lnTo>
                <a:lnTo>
                  <a:pt x="206415" y="61711"/>
                </a:lnTo>
                <a:close/>
                <a:moveTo>
                  <a:pt x="185233" y="61077"/>
                </a:moveTo>
                <a:lnTo>
                  <a:pt x="185233" y="62478"/>
                </a:lnTo>
                <a:cubicBezTo>
                  <a:pt x="184933" y="62678"/>
                  <a:pt x="184633" y="62879"/>
                  <a:pt x="184299" y="63045"/>
                </a:cubicBezTo>
                <a:lnTo>
                  <a:pt x="184299" y="61644"/>
                </a:lnTo>
                <a:cubicBezTo>
                  <a:pt x="184633" y="61478"/>
                  <a:pt x="184933" y="61277"/>
                  <a:pt x="185233" y="61077"/>
                </a:cubicBezTo>
                <a:close/>
                <a:moveTo>
                  <a:pt x="188636" y="60977"/>
                </a:moveTo>
                <a:lnTo>
                  <a:pt x="188636" y="62545"/>
                </a:lnTo>
                <a:lnTo>
                  <a:pt x="187702" y="63045"/>
                </a:lnTo>
                <a:lnTo>
                  <a:pt x="187702" y="61611"/>
                </a:lnTo>
                <a:lnTo>
                  <a:pt x="188636" y="60977"/>
                </a:lnTo>
                <a:close/>
                <a:moveTo>
                  <a:pt x="201345" y="61344"/>
                </a:moveTo>
                <a:cubicBezTo>
                  <a:pt x="201712" y="61478"/>
                  <a:pt x="202045" y="61611"/>
                  <a:pt x="202412" y="61744"/>
                </a:cubicBezTo>
                <a:lnTo>
                  <a:pt x="202412" y="63112"/>
                </a:lnTo>
                <a:lnTo>
                  <a:pt x="201345" y="62778"/>
                </a:lnTo>
                <a:lnTo>
                  <a:pt x="201345" y="61344"/>
                </a:lnTo>
                <a:close/>
                <a:moveTo>
                  <a:pt x="202612" y="61844"/>
                </a:moveTo>
                <a:lnTo>
                  <a:pt x="203680" y="62245"/>
                </a:lnTo>
                <a:lnTo>
                  <a:pt x="203680" y="63479"/>
                </a:lnTo>
                <a:lnTo>
                  <a:pt x="202612" y="63179"/>
                </a:lnTo>
                <a:lnTo>
                  <a:pt x="202612" y="61844"/>
                </a:lnTo>
                <a:close/>
                <a:moveTo>
                  <a:pt x="135798" y="61778"/>
                </a:moveTo>
                <a:lnTo>
                  <a:pt x="135798" y="62845"/>
                </a:lnTo>
                <a:cubicBezTo>
                  <a:pt x="135464" y="63112"/>
                  <a:pt x="135131" y="63346"/>
                  <a:pt x="134797" y="63612"/>
                </a:cubicBezTo>
                <a:lnTo>
                  <a:pt x="134797" y="62512"/>
                </a:lnTo>
                <a:cubicBezTo>
                  <a:pt x="135131" y="62278"/>
                  <a:pt x="135464" y="62011"/>
                  <a:pt x="135798" y="61778"/>
                </a:cubicBezTo>
                <a:close/>
                <a:moveTo>
                  <a:pt x="187501" y="61744"/>
                </a:moveTo>
                <a:lnTo>
                  <a:pt x="187501" y="63145"/>
                </a:lnTo>
                <a:lnTo>
                  <a:pt x="186567" y="63646"/>
                </a:lnTo>
                <a:lnTo>
                  <a:pt x="186567" y="62345"/>
                </a:lnTo>
                <a:cubicBezTo>
                  <a:pt x="186868" y="62145"/>
                  <a:pt x="187201" y="61945"/>
                  <a:pt x="187501" y="61744"/>
                </a:cubicBezTo>
                <a:close/>
                <a:moveTo>
                  <a:pt x="184132" y="61778"/>
                </a:moveTo>
                <a:lnTo>
                  <a:pt x="184132" y="63179"/>
                </a:lnTo>
                <a:cubicBezTo>
                  <a:pt x="183832" y="63346"/>
                  <a:pt x="183498" y="63546"/>
                  <a:pt x="183198" y="63712"/>
                </a:cubicBezTo>
                <a:lnTo>
                  <a:pt x="183198" y="62311"/>
                </a:lnTo>
                <a:lnTo>
                  <a:pt x="184132" y="61778"/>
                </a:lnTo>
                <a:close/>
                <a:moveTo>
                  <a:pt x="197275" y="62078"/>
                </a:moveTo>
                <a:lnTo>
                  <a:pt x="198076" y="62345"/>
                </a:lnTo>
                <a:cubicBezTo>
                  <a:pt x="198443" y="62645"/>
                  <a:pt x="198643" y="63112"/>
                  <a:pt x="198643" y="63612"/>
                </a:cubicBezTo>
                <a:lnTo>
                  <a:pt x="198643" y="63779"/>
                </a:lnTo>
                <a:cubicBezTo>
                  <a:pt x="197742" y="63446"/>
                  <a:pt x="196941" y="63112"/>
                  <a:pt x="196174" y="62812"/>
                </a:cubicBezTo>
                <a:cubicBezTo>
                  <a:pt x="196374" y="62378"/>
                  <a:pt x="196808" y="62111"/>
                  <a:pt x="197275" y="62078"/>
                </a:cubicBezTo>
                <a:close/>
                <a:moveTo>
                  <a:pt x="203846" y="62311"/>
                </a:moveTo>
                <a:lnTo>
                  <a:pt x="204914" y="62745"/>
                </a:lnTo>
                <a:lnTo>
                  <a:pt x="204914" y="63846"/>
                </a:lnTo>
                <a:lnTo>
                  <a:pt x="203846" y="63546"/>
                </a:lnTo>
                <a:lnTo>
                  <a:pt x="203846" y="62311"/>
                </a:lnTo>
                <a:close/>
                <a:moveTo>
                  <a:pt x="186367" y="62478"/>
                </a:moveTo>
                <a:lnTo>
                  <a:pt x="186367" y="63746"/>
                </a:lnTo>
                <a:cubicBezTo>
                  <a:pt x="186067" y="63879"/>
                  <a:pt x="185733" y="64046"/>
                  <a:pt x="185433" y="64179"/>
                </a:cubicBezTo>
                <a:lnTo>
                  <a:pt x="185433" y="63079"/>
                </a:lnTo>
                <a:lnTo>
                  <a:pt x="186367" y="62478"/>
                </a:lnTo>
                <a:close/>
                <a:moveTo>
                  <a:pt x="205114" y="62812"/>
                </a:moveTo>
                <a:lnTo>
                  <a:pt x="206181" y="63179"/>
                </a:lnTo>
                <a:lnTo>
                  <a:pt x="206181" y="64213"/>
                </a:lnTo>
                <a:lnTo>
                  <a:pt x="205114" y="63913"/>
                </a:lnTo>
                <a:lnTo>
                  <a:pt x="205114" y="62812"/>
                </a:lnTo>
                <a:close/>
                <a:moveTo>
                  <a:pt x="182965" y="62445"/>
                </a:moveTo>
                <a:lnTo>
                  <a:pt x="182998" y="63846"/>
                </a:lnTo>
                <a:lnTo>
                  <a:pt x="182064" y="64346"/>
                </a:lnTo>
                <a:lnTo>
                  <a:pt x="182064" y="62945"/>
                </a:lnTo>
                <a:lnTo>
                  <a:pt x="182965" y="62445"/>
                </a:lnTo>
                <a:close/>
                <a:moveTo>
                  <a:pt x="134597" y="62678"/>
                </a:moveTo>
                <a:lnTo>
                  <a:pt x="134597" y="63746"/>
                </a:lnTo>
                <a:cubicBezTo>
                  <a:pt x="134230" y="63979"/>
                  <a:pt x="133896" y="64246"/>
                  <a:pt x="133529" y="64480"/>
                </a:cubicBezTo>
                <a:lnTo>
                  <a:pt x="133529" y="63412"/>
                </a:lnTo>
                <a:cubicBezTo>
                  <a:pt x="133896" y="63179"/>
                  <a:pt x="134230" y="62912"/>
                  <a:pt x="134597" y="62678"/>
                </a:cubicBezTo>
                <a:close/>
                <a:moveTo>
                  <a:pt x="143603" y="63379"/>
                </a:moveTo>
                <a:cubicBezTo>
                  <a:pt x="143870" y="63546"/>
                  <a:pt x="144170" y="63746"/>
                  <a:pt x="144537" y="63979"/>
                </a:cubicBezTo>
                <a:lnTo>
                  <a:pt x="144537" y="64580"/>
                </a:lnTo>
                <a:cubicBezTo>
                  <a:pt x="144170" y="64346"/>
                  <a:pt x="143837" y="64113"/>
                  <a:pt x="143603" y="63913"/>
                </a:cubicBezTo>
                <a:lnTo>
                  <a:pt x="143603" y="63379"/>
                </a:lnTo>
                <a:close/>
                <a:moveTo>
                  <a:pt x="206415" y="63279"/>
                </a:moveTo>
                <a:cubicBezTo>
                  <a:pt x="206782" y="63379"/>
                  <a:pt x="207115" y="63512"/>
                  <a:pt x="207482" y="63646"/>
                </a:cubicBezTo>
                <a:lnTo>
                  <a:pt x="207482" y="64580"/>
                </a:lnTo>
                <a:lnTo>
                  <a:pt x="206415" y="64280"/>
                </a:lnTo>
                <a:lnTo>
                  <a:pt x="206415" y="63279"/>
                </a:lnTo>
                <a:close/>
                <a:moveTo>
                  <a:pt x="189736" y="62645"/>
                </a:moveTo>
                <a:lnTo>
                  <a:pt x="189736" y="64079"/>
                </a:lnTo>
                <a:lnTo>
                  <a:pt x="188869" y="64613"/>
                </a:lnTo>
                <a:lnTo>
                  <a:pt x="188869" y="63112"/>
                </a:lnTo>
                <a:cubicBezTo>
                  <a:pt x="189136" y="62979"/>
                  <a:pt x="189436" y="62812"/>
                  <a:pt x="189736" y="62645"/>
                </a:cubicBezTo>
                <a:close/>
                <a:moveTo>
                  <a:pt x="185233" y="63179"/>
                </a:moveTo>
                <a:lnTo>
                  <a:pt x="185233" y="64280"/>
                </a:lnTo>
                <a:cubicBezTo>
                  <a:pt x="184933" y="64413"/>
                  <a:pt x="184633" y="64580"/>
                  <a:pt x="184299" y="64680"/>
                </a:cubicBezTo>
                <a:lnTo>
                  <a:pt x="184299" y="63746"/>
                </a:lnTo>
                <a:cubicBezTo>
                  <a:pt x="184633" y="63546"/>
                  <a:pt x="184933" y="63379"/>
                  <a:pt x="185233" y="63179"/>
                </a:cubicBezTo>
                <a:close/>
                <a:moveTo>
                  <a:pt x="199877" y="62945"/>
                </a:moveTo>
                <a:lnTo>
                  <a:pt x="201178" y="63346"/>
                </a:lnTo>
                <a:lnTo>
                  <a:pt x="201178" y="64680"/>
                </a:lnTo>
                <a:cubicBezTo>
                  <a:pt x="200711" y="64513"/>
                  <a:pt x="200277" y="64380"/>
                  <a:pt x="199877" y="64213"/>
                </a:cubicBezTo>
                <a:lnTo>
                  <a:pt x="199877" y="62945"/>
                </a:lnTo>
                <a:close/>
                <a:moveTo>
                  <a:pt x="181864" y="63079"/>
                </a:moveTo>
                <a:lnTo>
                  <a:pt x="181864" y="64446"/>
                </a:lnTo>
                <a:cubicBezTo>
                  <a:pt x="181530" y="64613"/>
                  <a:pt x="181230" y="64780"/>
                  <a:pt x="180930" y="64913"/>
                </a:cubicBezTo>
                <a:lnTo>
                  <a:pt x="180930" y="63579"/>
                </a:lnTo>
                <a:cubicBezTo>
                  <a:pt x="181230" y="63412"/>
                  <a:pt x="181530" y="63245"/>
                  <a:pt x="181864" y="63079"/>
                </a:cubicBezTo>
                <a:close/>
                <a:moveTo>
                  <a:pt x="201345" y="63412"/>
                </a:moveTo>
                <a:lnTo>
                  <a:pt x="202412" y="63746"/>
                </a:lnTo>
                <a:lnTo>
                  <a:pt x="202412" y="65113"/>
                </a:lnTo>
                <a:lnTo>
                  <a:pt x="201345" y="64747"/>
                </a:lnTo>
                <a:lnTo>
                  <a:pt x="201345" y="63412"/>
                </a:lnTo>
                <a:close/>
                <a:moveTo>
                  <a:pt x="184132" y="63879"/>
                </a:moveTo>
                <a:lnTo>
                  <a:pt x="184132" y="64813"/>
                </a:lnTo>
                <a:cubicBezTo>
                  <a:pt x="183832" y="64947"/>
                  <a:pt x="183498" y="65080"/>
                  <a:pt x="183198" y="65247"/>
                </a:cubicBezTo>
                <a:lnTo>
                  <a:pt x="183198" y="64413"/>
                </a:lnTo>
                <a:cubicBezTo>
                  <a:pt x="183498" y="64213"/>
                  <a:pt x="183832" y="64046"/>
                  <a:pt x="184132" y="63879"/>
                </a:cubicBezTo>
                <a:close/>
                <a:moveTo>
                  <a:pt x="188636" y="63212"/>
                </a:moveTo>
                <a:lnTo>
                  <a:pt x="188636" y="64713"/>
                </a:lnTo>
                <a:lnTo>
                  <a:pt x="187702" y="65247"/>
                </a:lnTo>
                <a:lnTo>
                  <a:pt x="187702" y="63746"/>
                </a:lnTo>
                <a:lnTo>
                  <a:pt x="188636" y="63212"/>
                </a:lnTo>
                <a:close/>
                <a:moveTo>
                  <a:pt x="133329" y="63546"/>
                </a:moveTo>
                <a:lnTo>
                  <a:pt x="133329" y="64613"/>
                </a:lnTo>
                <a:cubicBezTo>
                  <a:pt x="132962" y="64847"/>
                  <a:pt x="132629" y="65080"/>
                  <a:pt x="132262" y="65314"/>
                </a:cubicBezTo>
                <a:lnTo>
                  <a:pt x="132262" y="64246"/>
                </a:lnTo>
                <a:cubicBezTo>
                  <a:pt x="132629" y="64013"/>
                  <a:pt x="132962" y="63779"/>
                  <a:pt x="133329" y="63546"/>
                </a:cubicBezTo>
                <a:close/>
                <a:moveTo>
                  <a:pt x="144737" y="64079"/>
                </a:moveTo>
                <a:cubicBezTo>
                  <a:pt x="145038" y="64246"/>
                  <a:pt x="145338" y="64413"/>
                  <a:pt x="145671" y="64613"/>
                </a:cubicBezTo>
                <a:lnTo>
                  <a:pt x="145671" y="65347"/>
                </a:lnTo>
                <a:cubicBezTo>
                  <a:pt x="145338" y="65113"/>
                  <a:pt x="145038" y="64913"/>
                  <a:pt x="144737" y="64713"/>
                </a:cubicBezTo>
                <a:lnTo>
                  <a:pt x="144737" y="64079"/>
                </a:lnTo>
                <a:close/>
                <a:moveTo>
                  <a:pt x="135798" y="63346"/>
                </a:moveTo>
                <a:lnTo>
                  <a:pt x="135798" y="64847"/>
                </a:lnTo>
                <a:cubicBezTo>
                  <a:pt x="135464" y="65047"/>
                  <a:pt x="135131" y="65247"/>
                  <a:pt x="134797" y="65447"/>
                </a:cubicBezTo>
                <a:lnTo>
                  <a:pt x="134797" y="64079"/>
                </a:lnTo>
                <a:cubicBezTo>
                  <a:pt x="135131" y="63846"/>
                  <a:pt x="135464" y="63579"/>
                  <a:pt x="135798" y="63346"/>
                </a:cubicBezTo>
                <a:close/>
                <a:moveTo>
                  <a:pt x="180730" y="63646"/>
                </a:moveTo>
                <a:lnTo>
                  <a:pt x="180730" y="65013"/>
                </a:lnTo>
                <a:lnTo>
                  <a:pt x="179796" y="65480"/>
                </a:lnTo>
                <a:lnTo>
                  <a:pt x="179796" y="64113"/>
                </a:lnTo>
                <a:cubicBezTo>
                  <a:pt x="180096" y="63979"/>
                  <a:pt x="180430" y="63813"/>
                  <a:pt x="180730" y="63646"/>
                </a:cubicBezTo>
                <a:close/>
                <a:moveTo>
                  <a:pt x="202612" y="63779"/>
                </a:moveTo>
                <a:lnTo>
                  <a:pt x="203680" y="64113"/>
                </a:lnTo>
                <a:lnTo>
                  <a:pt x="203680" y="65514"/>
                </a:lnTo>
                <a:cubicBezTo>
                  <a:pt x="203313" y="65380"/>
                  <a:pt x="202946" y="65280"/>
                  <a:pt x="202612" y="65147"/>
                </a:cubicBezTo>
                <a:lnTo>
                  <a:pt x="202612" y="63779"/>
                </a:lnTo>
                <a:close/>
                <a:moveTo>
                  <a:pt x="182998" y="64546"/>
                </a:moveTo>
                <a:lnTo>
                  <a:pt x="182998" y="65314"/>
                </a:lnTo>
                <a:lnTo>
                  <a:pt x="182064" y="65714"/>
                </a:lnTo>
                <a:lnTo>
                  <a:pt x="182064" y="65047"/>
                </a:lnTo>
                <a:lnTo>
                  <a:pt x="182998" y="64546"/>
                </a:lnTo>
                <a:close/>
                <a:moveTo>
                  <a:pt x="143603" y="64646"/>
                </a:moveTo>
                <a:cubicBezTo>
                  <a:pt x="143870" y="64847"/>
                  <a:pt x="144170" y="65047"/>
                  <a:pt x="144537" y="65314"/>
                </a:cubicBezTo>
                <a:lnTo>
                  <a:pt x="144537" y="65747"/>
                </a:lnTo>
                <a:cubicBezTo>
                  <a:pt x="144204" y="65614"/>
                  <a:pt x="143904" y="65480"/>
                  <a:pt x="143603" y="65380"/>
                </a:cubicBezTo>
                <a:lnTo>
                  <a:pt x="143603" y="64646"/>
                </a:lnTo>
                <a:close/>
                <a:moveTo>
                  <a:pt x="187501" y="63846"/>
                </a:moveTo>
                <a:lnTo>
                  <a:pt x="187501" y="65347"/>
                </a:lnTo>
                <a:cubicBezTo>
                  <a:pt x="187201" y="65547"/>
                  <a:pt x="186901" y="65714"/>
                  <a:pt x="186567" y="65881"/>
                </a:cubicBezTo>
                <a:lnTo>
                  <a:pt x="186567" y="64313"/>
                </a:lnTo>
                <a:lnTo>
                  <a:pt x="187501" y="63846"/>
                </a:lnTo>
                <a:close/>
                <a:moveTo>
                  <a:pt x="203846" y="64179"/>
                </a:moveTo>
                <a:lnTo>
                  <a:pt x="204914" y="64480"/>
                </a:lnTo>
                <a:lnTo>
                  <a:pt x="204914" y="65881"/>
                </a:lnTo>
                <a:cubicBezTo>
                  <a:pt x="204547" y="65781"/>
                  <a:pt x="204213" y="65681"/>
                  <a:pt x="203846" y="65580"/>
                </a:cubicBezTo>
                <a:lnTo>
                  <a:pt x="203846" y="64179"/>
                </a:lnTo>
                <a:close/>
                <a:moveTo>
                  <a:pt x="179596" y="64213"/>
                </a:moveTo>
                <a:lnTo>
                  <a:pt x="179596" y="65547"/>
                </a:lnTo>
                <a:cubicBezTo>
                  <a:pt x="179295" y="65714"/>
                  <a:pt x="178962" y="65847"/>
                  <a:pt x="178662" y="65981"/>
                </a:cubicBezTo>
                <a:lnTo>
                  <a:pt x="178662" y="64680"/>
                </a:lnTo>
                <a:cubicBezTo>
                  <a:pt x="178962" y="64513"/>
                  <a:pt x="179295" y="64380"/>
                  <a:pt x="179596" y="64213"/>
                </a:cubicBezTo>
                <a:close/>
                <a:moveTo>
                  <a:pt x="145872" y="64713"/>
                </a:moveTo>
                <a:lnTo>
                  <a:pt x="146806" y="65180"/>
                </a:lnTo>
                <a:lnTo>
                  <a:pt x="146806" y="66014"/>
                </a:lnTo>
                <a:cubicBezTo>
                  <a:pt x="146472" y="65814"/>
                  <a:pt x="146172" y="65647"/>
                  <a:pt x="145872" y="65447"/>
                </a:cubicBezTo>
                <a:lnTo>
                  <a:pt x="145872" y="64713"/>
                </a:lnTo>
                <a:close/>
                <a:moveTo>
                  <a:pt x="132095" y="64380"/>
                </a:moveTo>
                <a:lnTo>
                  <a:pt x="132095" y="65447"/>
                </a:lnTo>
                <a:cubicBezTo>
                  <a:pt x="131728" y="65647"/>
                  <a:pt x="131361" y="65847"/>
                  <a:pt x="131028" y="66047"/>
                </a:cubicBezTo>
                <a:lnTo>
                  <a:pt x="131028" y="65013"/>
                </a:lnTo>
                <a:cubicBezTo>
                  <a:pt x="131361" y="64813"/>
                  <a:pt x="131728" y="64580"/>
                  <a:pt x="132095" y="64380"/>
                </a:cubicBezTo>
                <a:close/>
                <a:moveTo>
                  <a:pt x="134597" y="64246"/>
                </a:moveTo>
                <a:lnTo>
                  <a:pt x="134597" y="65547"/>
                </a:lnTo>
                <a:cubicBezTo>
                  <a:pt x="134230" y="65747"/>
                  <a:pt x="133896" y="65947"/>
                  <a:pt x="133529" y="66148"/>
                </a:cubicBezTo>
                <a:lnTo>
                  <a:pt x="133529" y="64947"/>
                </a:lnTo>
                <a:cubicBezTo>
                  <a:pt x="133896" y="64713"/>
                  <a:pt x="134230" y="64480"/>
                  <a:pt x="134597" y="64246"/>
                </a:cubicBezTo>
                <a:close/>
                <a:moveTo>
                  <a:pt x="181864" y="65147"/>
                </a:moveTo>
                <a:lnTo>
                  <a:pt x="181864" y="65781"/>
                </a:lnTo>
                <a:cubicBezTo>
                  <a:pt x="181530" y="65914"/>
                  <a:pt x="181230" y="66014"/>
                  <a:pt x="180930" y="66148"/>
                </a:cubicBezTo>
                <a:lnTo>
                  <a:pt x="180930" y="65614"/>
                </a:lnTo>
                <a:cubicBezTo>
                  <a:pt x="181230" y="65447"/>
                  <a:pt x="181530" y="65314"/>
                  <a:pt x="181864" y="65147"/>
                </a:cubicBezTo>
                <a:close/>
                <a:moveTo>
                  <a:pt x="144737" y="65447"/>
                </a:moveTo>
                <a:cubicBezTo>
                  <a:pt x="145038" y="65647"/>
                  <a:pt x="145338" y="65847"/>
                  <a:pt x="145671" y="66047"/>
                </a:cubicBezTo>
                <a:lnTo>
                  <a:pt x="145671" y="66181"/>
                </a:lnTo>
                <a:lnTo>
                  <a:pt x="144737" y="65814"/>
                </a:lnTo>
                <a:lnTo>
                  <a:pt x="144737" y="65447"/>
                </a:lnTo>
                <a:close/>
                <a:moveTo>
                  <a:pt x="205114" y="64546"/>
                </a:moveTo>
                <a:cubicBezTo>
                  <a:pt x="205448" y="64646"/>
                  <a:pt x="205814" y="64747"/>
                  <a:pt x="206181" y="64847"/>
                </a:cubicBezTo>
                <a:lnTo>
                  <a:pt x="206181" y="66281"/>
                </a:lnTo>
                <a:lnTo>
                  <a:pt x="205714" y="66148"/>
                </a:lnTo>
                <a:lnTo>
                  <a:pt x="205114" y="65947"/>
                </a:lnTo>
                <a:lnTo>
                  <a:pt x="205114" y="64546"/>
                </a:lnTo>
                <a:close/>
                <a:moveTo>
                  <a:pt x="145872" y="66181"/>
                </a:moveTo>
                <a:lnTo>
                  <a:pt x="146105" y="66314"/>
                </a:lnTo>
                <a:lnTo>
                  <a:pt x="145872" y="66248"/>
                </a:lnTo>
                <a:lnTo>
                  <a:pt x="145872" y="66181"/>
                </a:lnTo>
                <a:close/>
                <a:moveTo>
                  <a:pt x="186367" y="64413"/>
                </a:moveTo>
                <a:lnTo>
                  <a:pt x="186367" y="65981"/>
                </a:lnTo>
                <a:lnTo>
                  <a:pt x="185433" y="66448"/>
                </a:lnTo>
                <a:lnTo>
                  <a:pt x="185433" y="64880"/>
                </a:lnTo>
                <a:cubicBezTo>
                  <a:pt x="185767" y="64713"/>
                  <a:pt x="186067" y="64580"/>
                  <a:pt x="186367" y="64413"/>
                </a:cubicBezTo>
                <a:close/>
                <a:moveTo>
                  <a:pt x="178462" y="64780"/>
                </a:moveTo>
                <a:lnTo>
                  <a:pt x="178462" y="66081"/>
                </a:lnTo>
                <a:cubicBezTo>
                  <a:pt x="178161" y="66214"/>
                  <a:pt x="177861" y="66348"/>
                  <a:pt x="177528" y="66481"/>
                </a:cubicBezTo>
                <a:lnTo>
                  <a:pt x="177528" y="65180"/>
                </a:lnTo>
                <a:lnTo>
                  <a:pt x="178462" y="64780"/>
                </a:lnTo>
                <a:close/>
                <a:moveTo>
                  <a:pt x="180730" y="65714"/>
                </a:moveTo>
                <a:lnTo>
                  <a:pt x="180730" y="66214"/>
                </a:lnTo>
                <a:lnTo>
                  <a:pt x="179796" y="66514"/>
                </a:lnTo>
                <a:lnTo>
                  <a:pt x="179796" y="66148"/>
                </a:lnTo>
                <a:cubicBezTo>
                  <a:pt x="180096" y="66014"/>
                  <a:pt x="180430" y="65847"/>
                  <a:pt x="180730" y="65714"/>
                </a:cubicBezTo>
                <a:close/>
                <a:moveTo>
                  <a:pt x="206415" y="64913"/>
                </a:moveTo>
                <a:lnTo>
                  <a:pt x="207482" y="65180"/>
                </a:lnTo>
                <a:lnTo>
                  <a:pt x="207482" y="66615"/>
                </a:lnTo>
                <a:lnTo>
                  <a:pt x="206415" y="66314"/>
                </a:lnTo>
                <a:lnTo>
                  <a:pt x="206415" y="64913"/>
                </a:lnTo>
                <a:close/>
                <a:moveTo>
                  <a:pt x="147006" y="65280"/>
                </a:moveTo>
                <a:cubicBezTo>
                  <a:pt x="147306" y="65447"/>
                  <a:pt x="147606" y="65580"/>
                  <a:pt x="147940" y="65747"/>
                </a:cubicBezTo>
                <a:lnTo>
                  <a:pt x="147940" y="66681"/>
                </a:lnTo>
                <a:cubicBezTo>
                  <a:pt x="147606" y="66481"/>
                  <a:pt x="147306" y="66314"/>
                  <a:pt x="147006" y="66148"/>
                </a:cubicBezTo>
                <a:lnTo>
                  <a:pt x="147006" y="65280"/>
                </a:lnTo>
                <a:close/>
                <a:moveTo>
                  <a:pt x="130828" y="65147"/>
                </a:moveTo>
                <a:lnTo>
                  <a:pt x="130828" y="66181"/>
                </a:lnTo>
                <a:cubicBezTo>
                  <a:pt x="130461" y="66381"/>
                  <a:pt x="130127" y="66581"/>
                  <a:pt x="129760" y="66748"/>
                </a:cubicBezTo>
                <a:lnTo>
                  <a:pt x="129760" y="65747"/>
                </a:lnTo>
                <a:cubicBezTo>
                  <a:pt x="130127" y="65547"/>
                  <a:pt x="130461" y="65347"/>
                  <a:pt x="130828" y="65147"/>
                </a:cubicBezTo>
                <a:close/>
                <a:moveTo>
                  <a:pt x="133329" y="65113"/>
                </a:moveTo>
                <a:lnTo>
                  <a:pt x="133329" y="66248"/>
                </a:lnTo>
                <a:cubicBezTo>
                  <a:pt x="132962" y="66448"/>
                  <a:pt x="132629" y="66615"/>
                  <a:pt x="132262" y="66781"/>
                </a:cubicBezTo>
                <a:lnTo>
                  <a:pt x="132262" y="65781"/>
                </a:lnTo>
                <a:cubicBezTo>
                  <a:pt x="132629" y="65547"/>
                  <a:pt x="132962" y="65347"/>
                  <a:pt x="133329" y="65113"/>
                </a:cubicBezTo>
                <a:close/>
                <a:moveTo>
                  <a:pt x="135798" y="65314"/>
                </a:moveTo>
                <a:lnTo>
                  <a:pt x="135798" y="66248"/>
                </a:lnTo>
                <a:cubicBezTo>
                  <a:pt x="135464" y="66481"/>
                  <a:pt x="135131" y="66681"/>
                  <a:pt x="134797" y="66881"/>
                </a:cubicBezTo>
                <a:lnTo>
                  <a:pt x="134797" y="65914"/>
                </a:lnTo>
                <a:cubicBezTo>
                  <a:pt x="135131" y="65714"/>
                  <a:pt x="135464" y="65514"/>
                  <a:pt x="135798" y="65314"/>
                </a:cubicBezTo>
                <a:close/>
                <a:moveTo>
                  <a:pt x="177327" y="65280"/>
                </a:moveTo>
                <a:lnTo>
                  <a:pt x="177327" y="66548"/>
                </a:lnTo>
                <a:cubicBezTo>
                  <a:pt x="177027" y="66681"/>
                  <a:pt x="176727" y="66815"/>
                  <a:pt x="176393" y="66915"/>
                </a:cubicBezTo>
                <a:lnTo>
                  <a:pt x="176393" y="65681"/>
                </a:lnTo>
                <a:cubicBezTo>
                  <a:pt x="176727" y="65547"/>
                  <a:pt x="177027" y="65414"/>
                  <a:pt x="177327" y="65280"/>
                </a:cubicBezTo>
                <a:close/>
                <a:moveTo>
                  <a:pt x="179596" y="66248"/>
                </a:moveTo>
                <a:lnTo>
                  <a:pt x="179596" y="66581"/>
                </a:lnTo>
                <a:cubicBezTo>
                  <a:pt x="179295" y="66715"/>
                  <a:pt x="178962" y="66815"/>
                  <a:pt x="178662" y="66915"/>
                </a:cubicBezTo>
                <a:lnTo>
                  <a:pt x="178662" y="66648"/>
                </a:lnTo>
                <a:lnTo>
                  <a:pt x="179596" y="66248"/>
                </a:lnTo>
                <a:close/>
                <a:moveTo>
                  <a:pt x="185233" y="64947"/>
                </a:moveTo>
                <a:lnTo>
                  <a:pt x="185233" y="66548"/>
                </a:lnTo>
                <a:cubicBezTo>
                  <a:pt x="184933" y="66715"/>
                  <a:pt x="184633" y="66848"/>
                  <a:pt x="184299" y="67015"/>
                </a:cubicBezTo>
                <a:lnTo>
                  <a:pt x="184299" y="65380"/>
                </a:lnTo>
                <a:cubicBezTo>
                  <a:pt x="184633" y="65247"/>
                  <a:pt x="184933" y="65113"/>
                  <a:pt x="185233" y="64947"/>
                </a:cubicBezTo>
                <a:close/>
                <a:moveTo>
                  <a:pt x="102774" y="66514"/>
                </a:moveTo>
                <a:lnTo>
                  <a:pt x="102941" y="66615"/>
                </a:lnTo>
                <a:lnTo>
                  <a:pt x="102941" y="67115"/>
                </a:lnTo>
                <a:lnTo>
                  <a:pt x="102774" y="66981"/>
                </a:lnTo>
                <a:lnTo>
                  <a:pt x="102774" y="66514"/>
                </a:lnTo>
                <a:close/>
                <a:moveTo>
                  <a:pt x="148140" y="65814"/>
                </a:moveTo>
                <a:lnTo>
                  <a:pt x="149074" y="66248"/>
                </a:lnTo>
                <a:lnTo>
                  <a:pt x="149074" y="67182"/>
                </a:lnTo>
                <a:lnTo>
                  <a:pt x="148807" y="67082"/>
                </a:lnTo>
                <a:lnTo>
                  <a:pt x="148140" y="66748"/>
                </a:lnTo>
                <a:lnTo>
                  <a:pt x="148140" y="65814"/>
                </a:lnTo>
                <a:close/>
                <a:moveTo>
                  <a:pt x="178462" y="66748"/>
                </a:moveTo>
                <a:lnTo>
                  <a:pt x="178462" y="66981"/>
                </a:lnTo>
                <a:lnTo>
                  <a:pt x="177528" y="67248"/>
                </a:lnTo>
                <a:lnTo>
                  <a:pt x="177528" y="67148"/>
                </a:lnTo>
                <a:lnTo>
                  <a:pt x="178462" y="66748"/>
                </a:lnTo>
                <a:close/>
                <a:moveTo>
                  <a:pt x="176227" y="65747"/>
                </a:moveTo>
                <a:lnTo>
                  <a:pt x="176227" y="67015"/>
                </a:lnTo>
                <a:cubicBezTo>
                  <a:pt x="175893" y="67115"/>
                  <a:pt x="175593" y="67248"/>
                  <a:pt x="175293" y="67348"/>
                </a:cubicBezTo>
                <a:lnTo>
                  <a:pt x="175293" y="66081"/>
                </a:lnTo>
                <a:lnTo>
                  <a:pt x="176227" y="65747"/>
                </a:lnTo>
                <a:close/>
                <a:moveTo>
                  <a:pt x="132095" y="65914"/>
                </a:moveTo>
                <a:lnTo>
                  <a:pt x="132095" y="66881"/>
                </a:lnTo>
                <a:cubicBezTo>
                  <a:pt x="131728" y="67048"/>
                  <a:pt x="131361" y="67215"/>
                  <a:pt x="131028" y="67382"/>
                </a:cubicBezTo>
                <a:lnTo>
                  <a:pt x="131028" y="66514"/>
                </a:lnTo>
                <a:cubicBezTo>
                  <a:pt x="131361" y="66314"/>
                  <a:pt x="131728" y="66114"/>
                  <a:pt x="132095" y="65914"/>
                </a:cubicBezTo>
                <a:close/>
                <a:moveTo>
                  <a:pt x="129560" y="65847"/>
                </a:moveTo>
                <a:lnTo>
                  <a:pt x="129560" y="66881"/>
                </a:lnTo>
                <a:cubicBezTo>
                  <a:pt x="129226" y="67048"/>
                  <a:pt x="128859" y="67248"/>
                  <a:pt x="128526" y="67415"/>
                </a:cubicBezTo>
                <a:lnTo>
                  <a:pt x="128526" y="66381"/>
                </a:lnTo>
                <a:cubicBezTo>
                  <a:pt x="128859" y="66214"/>
                  <a:pt x="129226" y="66014"/>
                  <a:pt x="129560" y="65847"/>
                </a:cubicBezTo>
                <a:close/>
                <a:moveTo>
                  <a:pt x="100973" y="66514"/>
                </a:moveTo>
                <a:cubicBezTo>
                  <a:pt x="101473" y="66548"/>
                  <a:pt x="101874" y="66948"/>
                  <a:pt x="101907" y="67448"/>
                </a:cubicBezTo>
                <a:cubicBezTo>
                  <a:pt x="101473" y="67282"/>
                  <a:pt x="101106" y="67115"/>
                  <a:pt x="100739" y="66948"/>
                </a:cubicBezTo>
                <a:lnTo>
                  <a:pt x="100739" y="66548"/>
                </a:lnTo>
                <a:cubicBezTo>
                  <a:pt x="100806" y="66514"/>
                  <a:pt x="100906" y="66514"/>
                  <a:pt x="100973" y="66514"/>
                </a:cubicBezTo>
                <a:close/>
                <a:moveTo>
                  <a:pt x="149274" y="66314"/>
                </a:moveTo>
                <a:cubicBezTo>
                  <a:pt x="149574" y="66448"/>
                  <a:pt x="149874" y="66581"/>
                  <a:pt x="150208" y="66681"/>
                </a:cubicBezTo>
                <a:lnTo>
                  <a:pt x="150208" y="67448"/>
                </a:lnTo>
                <a:cubicBezTo>
                  <a:pt x="149874" y="67382"/>
                  <a:pt x="149574" y="67315"/>
                  <a:pt x="149274" y="67248"/>
                </a:cubicBezTo>
                <a:lnTo>
                  <a:pt x="149274" y="66314"/>
                </a:lnTo>
                <a:close/>
                <a:moveTo>
                  <a:pt x="177327" y="67215"/>
                </a:moveTo>
                <a:lnTo>
                  <a:pt x="177327" y="67315"/>
                </a:lnTo>
                <a:lnTo>
                  <a:pt x="176727" y="67482"/>
                </a:lnTo>
                <a:cubicBezTo>
                  <a:pt x="176927" y="67382"/>
                  <a:pt x="177127" y="67315"/>
                  <a:pt x="177327" y="67215"/>
                </a:cubicBezTo>
                <a:close/>
                <a:moveTo>
                  <a:pt x="184132" y="65480"/>
                </a:moveTo>
                <a:lnTo>
                  <a:pt x="184132" y="67115"/>
                </a:lnTo>
                <a:lnTo>
                  <a:pt x="183198" y="67549"/>
                </a:lnTo>
                <a:lnTo>
                  <a:pt x="183198" y="65881"/>
                </a:lnTo>
                <a:cubicBezTo>
                  <a:pt x="183498" y="65747"/>
                  <a:pt x="183832" y="65614"/>
                  <a:pt x="184132" y="65480"/>
                </a:cubicBezTo>
                <a:close/>
                <a:moveTo>
                  <a:pt x="147006" y="67248"/>
                </a:moveTo>
                <a:cubicBezTo>
                  <a:pt x="147306" y="67315"/>
                  <a:pt x="147606" y="67415"/>
                  <a:pt x="147940" y="67515"/>
                </a:cubicBezTo>
                <a:lnTo>
                  <a:pt x="147940" y="67582"/>
                </a:lnTo>
                <a:lnTo>
                  <a:pt x="147006" y="67248"/>
                </a:lnTo>
                <a:close/>
                <a:moveTo>
                  <a:pt x="134597" y="66014"/>
                </a:moveTo>
                <a:lnTo>
                  <a:pt x="134597" y="66981"/>
                </a:lnTo>
                <a:cubicBezTo>
                  <a:pt x="134230" y="67215"/>
                  <a:pt x="133896" y="67415"/>
                  <a:pt x="133529" y="67615"/>
                </a:cubicBezTo>
                <a:lnTo>
                  <a:pt x="133529" y="66581"/>
                </a:lnTo>
                <a:lnTo>
                  <a:pt x="134597" y="66014"/>
                </a:lnTo>
                <a:close/>
                <a:moveTo>
                  <a:pt x="175059" y="66148"/>
                </a:moveTo>
                <a:lnTo>
                  <a:pt x="175059" y="67382"/>
                </a:lnTo>
                <a:lnTo>
                  <a:pt x="174125" y="67682"/>
                </a:lnTo>
                <a:lnTo>
                  <a:pt x="174125" y="66481"/>
                </a:lnTo>
                <a:cubicBezTo>
                  <a:pt x="174459" y="66381"/>
                  <a:pt x="174759" y="66248"/>
                  <a:pt x="175059" y="66148"/>
                </a:cubicBezTo>
                <a:close/>
                <a:moveTo>
                  <a:pt x="150408" y="66781"/>
                </a:moveTo>
                <a:cubicBezTo>
                  <a:pt x="150708" y="66881"/>
                  <a:pt x="151009" y="67015"/>
                  <a:pt x="151309" y="67115"/>
                </a:cubicBezTo>
                <a:lnTo>
                  <a:pt x="151309" y="67715"/>
                </a:lnTo>
                <a:cubicBezTo>
                  <a:pt x="151009" y="67649"/>
                  <a:pt x="150708" y="67582"/>
                  <a:pt x="150408" y="67515"/>
                </a:cubicBezTo>
                <a:lnTo>
                  <a:pt x="150408" y="66781"/>
                </a:lnTo>
                <a:close/>
                <a:moveTo>
                  <a:pt x="102774" y="67482"/>
                </a:moveTo>
                <a:lnTo>
                  <a:pt x="102941" y="67582"/>
                </a:lnTo>
                <a:lnTo>
                  <a:pt x="102941" y="67849"/>
                </a:lnTo>
                <a:lnTo>
                  <a:pt x="102774" y="67782"/>
                </a:lnTo>
                <a:lnTo>
                  <a:pt x="102774" y="67482"/>
                </a:lnTo>
                <a:close/>
                <a:moveTo>
                  <a:pt x="130828" y="66648"/>
                </a:moveTo>
                <a:lnTo>
                  <a:pt x="130828" y="67482"/>
                </a:lnTo>
                <a:cubicBezTo>
                  <a:pt x="130461" y="67649"/>
                  <a:pt x="130127" y="67782"/>
                  <a:pt x="129760" y="67915"/>
                </a:cubicBezTo>
                <a:lnTo>
                  <a:pt x="129760" y="67215"/>
                </a:lnTo>
                <a:cubicBezTo>
                  <a:pt x="130127" y="67048"/>
                  <a:pt x="130461" y="66848"/>
                  <a:pt x="130828" y="66648"/>
                </a:cubicBezTo>
                <a:close/>
                <a:moveTo>
                  <a:pt x="151509" y="67182"/>
                </a:moveTo>
                <a:cubicBezTo>
                  <a:pt x="151843" y="67282"/>
                  <a:pt x="152143" y="67382"/>
                  <a:pt x="152443" y="67482"/>
                </a:cubicBezTo>
                <a:lnTo>
                  <a:pt x="152443" y="67915"/>
                </a:lnTo>
                <a:lnTo>
                  <a:pt x="152410" y="67915"/>
                </a:lnTo>
                <a:cubicBezTo>
                  <a:pt x="152109" y="67849"/>
                  <a:pt x="151809" y="67782"/>
                  <a:pt x="151509" y="67749"/>
                </a:cubicBezTo>
                <a:lnTo>
                  <a:pt x="151509" y="67182"/>
                </a:lnTo>
                <a:close/>
                <a:moveTo>
                  <a:pt x="128326" y="66481"/>
                </a:moveTo>
                <a:lnTo>
                  <a:pt x="128326" y="67482"/>
                </a:lnTo>
                <a:cubicBezTo>
                  <a:pt x="127959" y="67649"/>
                  <a:pt x="127625" y="67815"/>
                  <a:pt x="127258" y="67982"/>
                </a:cubicBezTo>
                <a:lnTo>
                  <a:pt x="127258" y="66981"/>
                </a:lnTo>
                <a:cubicBezTo>
                  <a:pt x="127625" y="66815"/>
                  <a:pt x="127959" y="66648"/>
                  <a:pt x="128326" y="66481"/>
                </a:cubicBezTo>
                <a:close/>
                <a:moveTo>
                  <a:pt x="148140" y="67549"/>
                </a:moveTo>
                <a:lnTo>
                  <a:pt x="148574" y="67682"/>
                </a:lnTo>
                <a:lnTo>
                  <a:pt x="149074" y="67915"/>
                </a:lnTo>
                <a:lnTo>
                  <a:pt x="149074" y="67982"/>
                </a:lnTo>
                <a:lnTo>
                  <a:pt x="148140" y="67682"/>
                </a:lnTo>
                <a:lnTo>
                  <a:pt x="148140" y="67549"/>
                </a:lnTo>
                <a:close/>
                <a:moveTo>
                  <a:pt x="152643" y="67549"/>
                </a:moveTo>
                <a:cubicBezTo>
                  <a:pt x="152943" y="67649"/>
                  <a:pt x="153277" y="67749"/>
                  <a:pt x="153577" y="67815"/>
                </a:cubicBezTo>
                <a:lnTo>
                  <a:pt x="153577" y="68049"/>
                </a:lnTo>
                <a:lnTo>
                  <a:pt x="152643" y="67915"/>
                </a:lnTo>
                <a:lnTo>
                  <a:pt x="152643" y="67549"/>
                </a:lnTo>
                <a:close/>
                <a:moveTo>
                  <a:pt x="173925" y="66581"/>
                </a:moveTo>
                <a:lnTo>
                  <a:pt x="173925" y="67749"/>
                </a:lnTo>
                <a:cubicBezTo>
                  <a:pt x="173625" y="67849"/>
                  <a:pt x="173325" y="67949"/>
                  <a:pt x="173024" y="68049"/>
                </a:cubicBezTo>
                <a:lnTo>
                  <a:pt x="173024" y="66881"/>
                </a:lnTo>
                <a:cubicBezTo>
                  <a:pt x="173325" y="66781"/>
                  <a:pt x="173625" y="66681"/>
                  <a:pt x="173925" y="66581"/>
                </a:cubicBezTo>
                <a:close/>
                <a:moveTo>
                  <a:pt x="182998" y="65981"/>
                </a:moveTo>
                <a:lnTo>
                  <a:pt x="182998" y="67649"/>
                </a:lnTo>
                <a:cubicBezTo>
                  <a:pt x="182665" y="67782"/>
                  <a:pt x="182364" y="67915"/>
                  <a:pt x="182064" y="68049"/>
                </a:cubicBezTo>
                <a:lnTo>
                  <a:pt x="182064" y="66381"/>
                </a:lnTo>
                <a:cubicBezTo>
                  <a:pt x="182364" y="66248"/>
                  <a:pt x="182665" y="66114"/>
                  <a:pt x="182998" y="65981"/>
                </a:cubicBezTo>
                <a:close/>
                <a:moveTo>
                  <a:pt x="153777" y="67882"/>
                </a:moveTo>
                <a:cubicBezTo>
                  <a:pt x="154077" y="67982"/>
                  <a:pt x="154411" y="68082"/>
                  <a:pt x="154711" y="68149"/>
                </a:cubicBezTo>
                <a:lnTo>
                  <a:pt x="154711" y="68216"/>
                </a:lnTo>
                <a:cubicBezTo>
                  <a:pt x="154411" y="68182"/>
                  <a:pt x="154077" y="68149"/>
                  <a:pt x="153777" y="68082"/>
                </a:cubicBezTo>
                <a:lnTo>
                  <a:pt x="153777" y="67882"/>
                </a:lnTo>
                <a:close/>
                <a:moveTo>
                  <a:pt x="133329" y="66715"/>
                </a:moveTo>
                <a:lnTo>
                  <a:pt x="133329" y="67715"/>
                </a:lnTo>
                <a:cubicBezTo>
                  <a:pt x="132962" y="67915"/>
                  <a:pt x="132629" y="68116"/>
                  <a:pt x="132262" y="68282"/>
                </a:cubicBezTo>
                <a:lnTo>
                  <a:pt x="132262" y="67248"/>
                </a:lnTo>
                <a:cubicBezTo>
                  <a:pt x="132629" y="67082"/>
                  <a:pt x="132962" y="66915"/>
                  <a:pt x="133329" y="66715"/>
                </a:cubicBezTo>
                <a:close/>
                <a:moveTo>
                  <a:pt x="172824" y="66915"/>
                </a:moveTo>
                <a:lnTo>
                  <a:pt x="172824" y="68116"/>
                </a:lnTo>
                <a:lnTo>
                  <a:pt x="171890" y="68349"/>
                </a:lnTo>
                <a:lnTo>
                  <a:pt x="171890" y="67215"/>
                </a:lnTo>
                <a:cubicBezTo>
                  <a:pt x="172190" y="67115"/>
                  <a:pt x="172491" y="67015"/>
                  <a:pt x="172824" y="66915"/>
                </a:cubicBezTo>
                <a:close/>
                <a:moveTo>
                  <a:pt x="129560" y="67315"/>
                </a:moveTo>
                <a:lnTo>
                  <a:pt x="129560" y="68016"/>
                </a:lnTo>
                <a:cubicBezTo>
                  <a:pt x="129226" y="68149"/>
                  <a:pt x="128859" y="68282"/>
                  <a:pt x="128526" y="68382"/>
                </a:cubicBezTo>
                <a:lnTo>
                  <a:pt x="128526" y="67849"/>
                </a:lnTo>
                <a:cubicBezTo>
                  <a:pt x="128859" y="67682"/>
                  <a:pt x="129226" y="67515"/>
                  <a:pt x="129560" y="67315"/>
                </a:cubicBezTo>
                <a:close/>
                <a:moveTo>
                  <a:pt x="127058" y="67082"/>
                </a:moveTo>
                <a:lnTo>
                  <a:pt x="127058" y="68049"/>
                </a:lnTo>
                <a:cubicBezTo>
                  <a:pt x="126725" y="68216"/>
                  <a:pt x="126358" y="68349"/>
                  <a:pt x="126024" y="68483"/>
                </a:cubicBezTo>
                <a:lnTo>
                  <a:pt x="126024" y="67549"/>
                </a:lnTo>
                <a:cubicBezTo>
                  <a:pt x="126358" y="67382"/>
                  <a:pt x="126725" y="67248"/>
                  <a:pt x="127058" y="67082"/>
                </a:cubicBezTo>
                <a:close/>
                <a:moveTo>
                  <a:pt x="181864" y="66448"/>
                </a:moveTo>
                <a:lnTo>
                  <a:pt x="181864" y="68116"/>
                </a:lnTo>
                <a:cubicBezTo>
                  <a:pt x="181530" y="68249"/>
                  <a:pt x="181230" y="68382"/>
                  <a:pt x="180930" y="68483"/>
                </a:cubicBezTo>
                <a:lnTo>
                  <a:pt x="180930" y="66781"/>
                </a:lnTo>
                <a:cubicBezTo>
                  <a:pt x="181230" y="66681"/>
                  <a:pt x="181530" y="66548"/>
                  <a:pt x="181864" y="66448"/>
                </a:cubicBezTo>
                <a:close/>
                <a:moveTo>
                  <a:pt x="100739" y="67649"/>
                </a:moveTo>
                <a:cubicBezTo>
                  <a:pt x="101106" y="67849"/>
                  <a:pt x="101507" y="68049"/>
                  <a:pt x="101907" y="68216"/>
                </a:cubicBezTo>
                <a:lnTo>
                  <a:pt x="101907" y="68516"/>
                </a:lnTo>
                <a:lnTo>
                  <a:pt x="100739" y="68516"/>
                </a:lnTo>
                <a:lnTo>
                  <a:pt x="100739" y="67649"/>
                </a:lnTo>
                <a:close/>
                <a:moveTo>
                  <a:pt x="171690" y="67282"/>
                </a:moveTo>
                <a:lnTo>
                  <a:pt x="171690" y="68416"/>
                </a:lnTo>
                <a:lnTo>
                  <a:pt x="171090" y="68583"/>
                </a:lnTo>
                <a:lnTo>
                  <a:pt x="170756" y="68616"/>
                </a:lnTo>
                <a:lnTo>
                  <a:pt x="170756" y="67549"/>
                </a:lnTo>
                <a:lnTo>
                  <a:pt x="171690" y="67282"/>
                </a:lnTo>
                <a:close/>
                <a:moveTo>
                  <a:pt x="151509" y="68349"/>
                </a:moveTo>
                <a:lnTo>
                  <a:pt x="152276" y="68483"/>
                </a:lnTo>
                <a:lnTo>
                  <a:pt x="152443" y="68516"/>
                </a:lnTo>
                <a:lnTo>
                  <a:pt x="152443" y="68749"/>
                </a:lnTo>
                <a:cubicBezTo>
                  <a:pt x="152143" y="68616"/>
                  <a:pt x="151843" y="68483"/>
                  <a:pt x="151509" y="68382"/>
                </a:cubicBezTo>
                <a:lnTo>
                  <a:pt x="151509" y="68349"/>
                </a:lnTo>
                <a:close/>
                <a:moveTo>
                  <a:pt x="170556" y="67615"/>
                </a:moveTo>
                <a:lnTo>
                  <a:pt x="170556" y="68649"/>
                </a:lnTo>
                <a:lnTo>
                  <a:pt x="169622" y="68749"/>
                </a:lnTo>
                <a:lnTo>
                  <a:pt x="169622" y="67815"/>
                </a:lnTo>
                <a:lnTo>
                  <a:pt x="169689" y="67815"/>
                </a:lnTo>
                <a:cubicBezTo>
                  <a:pt x="169955" y="67749"/>
                  <a:pt x="170256" y="67682"/>
                  <a:pt x="170556" y="67615"/>
                </a:cubicBezTo>
                <a:close/>
                <a:moveTo>
                  <a:pt x="128326" y="67949"/>
                </a:moveTo>
                <a:lnTo>
                  <a:pt x="128326" y="68449"/>
                </a:lnTo>
                <a:cubicBezTo>
                  <a:pt x="127959" y="68583"/>
                  <a:pt x="127625" y="68683"/>
                  <a:pt x="127258" y="68783"/>
                </a:cubicBezTo>
                <a:lnTo>
                  <a:pt x="127258" y="68416"/>
                </a:lnTo>
                <a:cubicBezTo>
                  <a:pt x="127625" y="68282"/>
                  <a:pt x="127959" y="68116"/>
                  <a:pt x="128326" y="67949"/>
                </a:cubicBezTo>
                <a:close/>
                <a:moveTo>
                  <a:pt x="169422" y="67882"/>
                </a:moveTo>
                <a:lnTo>
                  <a:pt x="169422" y="68749"/>
                </a:lnTo>
                <a:lnTo>
                  <a:pt x="168488" y="68849"/>
                </a:lnTo>
                <a:lnTo>
                  <a:pt x="168488" y="68082"/>
                </a:lnTo>
                <a:cubicBezTo>
                  <a:pt x="168788" y="68016"/>
                  <a:pt x="169122" y="67949"/>
                  <a:pt x="169422" y="67882"/>
                </a:cubicBezTo>
                <a:close/>
                <a:moveTo>
                  <a:pt x="132095" y="67348"/>
                </a:moveTo>
                <a:lnTo>
                  <a:pt x="132095" y="68382"/>
                </a:lnTo>
                <a:cubicBezTo>
                  <a:pt x="131728" y="68549"/>
                  <a:pt x="131361" y="68716"/>
                  <a:pt x="131028" y="68883"/>
                </a:cubicBezTo>
                <a:lnTo>
                  <a:pt x="131028" y="67815"/>
                </a:lnTo>
                <a:cubicBezTo>
                  <a:pt x="131361" y="67682"/>
                  <a:pt x="131728" y="67515"/>
                  <a:pt x="132095" y="67348"/>
                </a:cubicBezTo>
                <a:close/>
                <a:moveTo>
                  <a:pt x="180730" y="66848"/>
                </a:moveTo>
                <a:lnTo>
                  <a:pt x="180730" y="68549"/>
                </a:lnTo>
                <a:cubicBezTo>
                  <a:pt x="180430" y="68683"/>
                  <a:pt x="180096" y="68783"/>
                  <a:pt x="179796" y="68883"/>
                </a:cubicBezTo>
                <a:lnTo>
                  <a:pt x="179796" y="67182"/>
                </a:lnTo>
                <a:cubicBezTo>
                  <a:pt x="180096" y="67048"/>
                  <a:pt x="180430" y="66948"/>
                  <a:pt x="180730" y="66848"/>
                </a:cubicBezTo>
                <a:close/>
                <a:moveTo>
                  <a:pt x="168288" y="68116"/>
                </a:moveTo>
                <a:lnTo>
                  <a:pt x="168288" y="68849"/>
                </a:lnTo>
                <a:lnTo>
                  <a:pt x="167354" y="68916"/>
                </a:lnTo>
                <a:lnTo>
                  <a:pt x="167354" y="68316"/>
                </a:lnTo>
                <a:cubicBezTo>
                  <a:pt x="167654" y="68249"/>
                  <a:pt x="167987" y="68182"/>
                  <a:pt x="168288" y="68116"/>
                </a:cubicBezTo>
                <a:close/>
                <a:moveTo>
                  <a:pt x="163751" y="68849"/>
                </a:moveTo>
                <a:lnTo>
                  <a:pt x="163751" y="68950"/>
                </a:lnTo>
                <a:cubicBezTo>
                  <a:pt x="163584" y="68950"/>
                  <a:pt x="163384" y="68916"/>
                  <a:pt x="163217" y="68916"/>
                </a:cubicBezTo>
                <a:lnTo>
                  <a:pt x="163751" y="68849"/>
                </a:lnTo>
                <a:close/>
                <a:moveTo>
                  <a:pt x="166019" y="68549"/>
                </a:moveTo>
                <a:lnTo>
                  <a:pt x="166019" y="68950"/>
                </a:lnTo>
                <a:lnTo>
                  <a:pt x="165085" y="68950"/>
                </a:lnTo>
                <a:lnTo>
                  <a:pt x="165085" y="68683"/>
                </a:lnTo>
                <a:cubicBezTo>
                  <a:pt x="165419" y="68649"/>
                  <a:pt x="165719" y="68616"/>
                  <a:pt x="166019" y="68549"/>
                </a:cubicBezTo>
                <a:close/>
                <a:moveTo>
                  <a:pt x="167153" y="68382"/>
                </a:moveTo>
                <a:lnTo>
                  <a:pt x="167153" y="68916"/>
                </a:lnTo>
                <a:cubicBezTo>
                  <a:pt x="166853" y="68916"/>
                  <a:pt x="166520" y="68950"/>
                  <a:pt x="166219" y="68950"/>
                </a:cubicBezTo>
                <a:lnTo>
                  <a:pt x="166219" y="68516"/>
                </a:lnTo>
                <a:lnTo>
                  <a:pt x="167153" y="68382"/>
                </a:lnTo>
                <a:close/>
                <a:moveTo>
                  <a:pt x="164885" y="68716"/>
                </a:moveTo>
                <a:lnTo>
                  <a:pt x="164885" y="68983"/>
                </a:lnTo>
                <a:cubicBezTo>
                  <a:pt x="164585" y="68983"/>
                  <a:pt x="164285" y="68983"/>
                  <a:pt x="163951" y="68950"/>
                </a:cubicBezTo>
                <a:lnTo>
                  <a:pt x="163951" y="68849"/>
                </a:lnTo>
                <a:cubicBezTo>
                  <a:pt x="164285" y="68816"/>
                  <a:pt x="164585" y="68749"/>
                  <a:pt x="164885" y="68716"/>
                </a:cubicBezTo>
                <a:close/>
                <a:moveTo>
                  <a:pt x="152643" y="68516"/>
                </a:moveTo>
                <a:lnTo>
                  <a:pt x="153577" y="68683"/>
                </a:lnTo>
                <a:lnTo>
                  <a:pt x="153577" y="69083"/>
                </a:lnTo>
                <a:lnTo>
                  <a:pt x="153244" y="69016"/>
                </a:lnTo>
                <a:lnTo>
                  <a:pt x="152643" y="68849"/>
                </a:lnTo>
                <a:lnTo>
                  <a:pt x="152643" y="68516"/>
                </a:lnTo>
                <a:close/>
                <a:moveTo>
                  <a:pt x="127058" y="68516"/>
                </a:moveTo>
                <a:lnTo>
                  <a:pt x="127058" y="68883"/>
                </a:lnTo>
                <a:cubicBezTo>
                  <a:pt x="126725" y="68983"/>
                  <a:pt x="126358" y="69083"/>
                  <a:pt x="126024" y="69183"/>
                </a:cubicBezTo>
                <a:lnTo>
                  <a:pt x="126024" y="68950"/>
                </a:lnTo>
                <a:cubicBezTo>
                  <a:pt x="126358" y="68816"/>
                  <a:pt x="126725" y="68649"/>
                  <a:pt x="127058" y="68516"/>
                </a:cubicBezTo>
                <a:close/>
                <a:moveTo>
                  <a:pt x="179596" y="67248"/>
                </a:moveTo>
                <a:lnTo>
                  <a:pt x="179596" y="68983"/>
                </a:lnTo>
                <a:cubicBezTo>
                  <a:pt x="179295" y="69083"/>
                  <a:pt x="178962" y="69183"/>
                  <a:pt x="178662" y="69283"/>
                </a:cubicBezTo>
                <a:lnTo>
                  <a:pt x="178662" y="67549"/>
                </a:lnTo>
                <a:cubicBezTo>
                  <a:pt x="178962" y="67448"/>
                  <a:pt x="179295" y="67348"/>
                  <a:pt x="179596" y="67248"/>
                </a:cubicBezTo>
                <a:close/>
                <a:moveTo>
                  <a:pt x="153777" y="68683"/>
                </a:moveTo>
                <a:lnTo>
                  <a:pt x="154711" y="68816"/>
                </a:lnTo>
                <a:lnTo>
                  <a:pt x="154711" y="69316"/>
                </a:lnTo>
                <a:cubicBezTo>
                  <a:pt x="154411" y="69250"/>
                  <a:pt x="154077" y="69183"/>
                  <a:pt x="153777" y="69150"/>
                </a:cubicBezTo>
                <a:lnTo>
                  <a:pt x="153777" y="68683"/>
                </a:lnTo>
                <a:close/>
                <a:moveTo>
                  <a:pt x="130828" y="67915"/>
                </a:moveTo>
                <a:lnTo>
                  <a:pt x="130828" y="68983"/>
                </a:lnTo>
                <a:cubicBezTo>
                  <a:pt x="130461" y="69150"/>
                  <a:pt x="130127" y="69316"/>
                  <a:pt x="129760" y="69450"/>
                </a:cubicBezTo>
                <a:lnTo>
                  <a:pt x="129760" y="68349"/>
                </a:lnTo>
                <a:cubicBezTo>
                  <a:pt x="130127" y="68216"/>
                  <a:pt x="130461" y="68049"/>
                  <a:pt x="130828" y="67915"/>
                </a:cubicBezTo>
                <a:close/>
                <a:moveTo>
                  <a:pt x="154911" y="68849"/>
                </a:moveTo>
                <a:cubicBezTo>
                  <a:pt x="155212" y="68883"/>
                  <a:pt x="155545" y="68883"/>
                  <a:pt x="155845" y="68916"/>
                </a:cubicBezTo>
                <a:lnTo>
                  <a:pt x="155845" y="69483"/>
                </a:lnTo>
                <a:cubicBezTo>
                  <a:pt x="155545" y="69417"/>
                  <a:pt x="155212" y="69383"/>
                  <a:pt x="154911" y="69316"/>
                </a:cubicBezTo>
                <a:lnTo>
                  <a:pt x="154911" y="68849"/>
                </a:lnTo>
                <a:close/>
                <a:moveTo>
                  <a:pt x="165519" y="69550"/>
                </a:moveTo>
                <a:lnTo>
                  <a:pt x="165085" y="69583"/>
                </a:lnTo>
                <a:lnTo>
                  <a:pt x="165085" y="69550"/>
                </a:lnTo>
                <a:close/>
                <a:moveTo>
                  <a:pt x="156046" y="68950"/>
                </a:moveTo>
                <a:cubicBezTo>
                  <a:pt x="156346" y="68950"/>
                  <a:pt x="156679" y="68983"/>
                  <a:pt x="156980" y="69016"/>
                </a:cubicBezTo>
                <a:lnTo>
                  <a:pt x="156980" y="69617"/>
                </a:lnTo>
                <a:lnTo>
                  <a:pt x="156046" y="69483"/>
                </a:lnTo>
                <a:lnTo>
                  <a:pt x="156046" y="68950"/>
                </a:lnTo>
                <a:close/>
                <a:moveTo>
                  <a:pt x="178462" y="67615"/>
                </a:moveTo>
                <a:lnTo>
                  <a:pt x="178462" y="69350"/>
                </a:lnTo>
                <a:lnTo>
                  <a:pt x="177528" y="69650"/>
                </a:lnTo>
                <a:lnTo>
                  <a:pt x="177528" y="67882"/>
                </a:lnTo>
                <a:lnTo>
                  <a:pt x="178462" y="67615"/>
                </a:lnTo>
                <a:close/>
                <a:moveTo>
                  <a:pt x="157180" y="69016"/>
                </a:moveTo>
                <a:cubicBezTo>
                  <a:pt x="157480" y="69016"/>
                  <a:pt x="157813" y="69050"/>
                  <a:pt x="158114" y="69050"/>
                </a:cubicBezTo>
                <a:lnTo>
                  <a:pt x="158114" y="69717"/>
                </a:lnTo>
                <a:cubicBezTo>
                  <a:pt x="157780" y="69683"/>
                  <a:pt x="157480" y="69650"/>
                  <a:pt x="157180" y="69617"/>
                </a:cubicBezTo>
                <a:lnTo>
                  <a:pt x="157180" y="69016"/>
                </a:lnTo>
                <a:close/>
                <a:moveTo>
                  <a:pt x="163951" y="69550"/>
                </a:moveTo>
                <a:cubicBezTo>
                  <a:pt x="164285" y="69550"/>
                  <a:pt x="164585" y="69583"/>
                  <a:pt x="164885" y="69583"/>
                </a:cubicBezTo>
                <a:lnTo>
                  <a:pt x="164885" y="69650"/>
                </a:lnTo>
                <a:lnTo>
                  <a:pt x="163951" y="69717"/>
                </a:lnTo>
                <a:lnTo>
                  <a:pt x="163951" y="69550"/>
                </a:lnTo>
                <a:close/>
                <a:moveTo>
                  <a:pt x="159248" y="69083"/>
                </a:moveTo>
                <a:lnTo>
                  <a:pt x="159248" y="69783"/>
                </a:lnTo>
                <a:cubicBezTo>
                  <a:pt x="158914" y="69783"/>
                  <a:pt x="158614" y="69750"/>
                  <a:pt x="158314" y="69717"/>
                </a:cubicBezTo>
                <a:lnTo>
                  <a:pt x="158314" y="69083"/>
                </a:lnTo>
                <a:close/>
                <a:moveTo>
                  <a:pt x="162817" y="69483"/>
                </a:moveTo>
                <a:lnTo>
                  <a:pt x="163751" y="69550"/>
                </a:lnTo>
                <a:lnTo>
                  <a:pt x="163751" y="69750"/>
                </a:lnTo>
                <a:cubicBezTo>
                  <a:pt x="163451" y="69750"/>
                  <a:pt x="163151" y="69783"/>
                  <a:pt x="162817" y="69783"/>
                </a:cubicBezTo>
                <a:lnTo>
                  <a:pt x="162817" y="69483"/>
                </a:lnTo>
                <a:close/>
                <a:moveTo>
                  <a:pt x="160582" y="69316"/>
                </a:moveTo>
                <a:cubicBezTo>
                  <a:pt x="160882" y="69350"/>
                  <a:pt x="161183" y="69383"/>
                  <a:pt x="161516" y="69417"/>
                </a:cubicBezTo>
                <a:lnTo>
                  <a:pt x="161516" y="69817"/>
                </a:lnTo>
                <a:lnTo>
                  <a:pt x="160582" y="69817"/>
                </a:lnTo>
                <a:lnTo>
                  <a:pt x="160582" y="69316"/>
                </a:lnTo>
                <a:close/>
                <a:moveTo>
                  <a:pt x="161716" y="69417"/>
                </a:moveTo>
                <a:cubicBezTo>
                  <a:pt x="162016" y="69450"/>
                  <a:pt x="162317" y="69450"/>
                  <a:pt x="162617" y="69483"/>
                </a:cubicBezTo>
                <a:lnTo>
                  <a:pt x="162617" y="69783"/>
                </a:lnTo>
                <a:lnTo>
                  <a:pt x="161716" y="69817"/>
                </a:lnTo>
                <a:lnTo>
                  <a:pt x="161716" y="69417"/>
                </a:lnTo>
                <a:close/>
                <a:moveTo>
                  <a:pt x="159448" y="69150"/>
                </a:moveTo>
                <a:cubicBezTo>
                  <a:pt x="159748" y="69216"/>
                  <a:pt x="160048" y="69250"/>
                  <a:pt x="160382" y="69283"/>
                </a:cubicBezTo>
                <a:lnTo>
                  <a:pt x="160382" y="69850"/>
                </a:lnTo>
                <a:lnTo>
                  <a:pt x="159448" y="69817"/>
                </a:lnTo>
                <a:lnTo>
                  <a:pt x="159448" y="69150"/>
                </a:lnTo>
                <a:close/>
                <a:moveTo>
                  <a:pt x="129560" y="68416"/>
                </a:moveTo>
                <a:lnTo>
                  <a:pt x="129560" y="69517"/>
                </a:lnTo>
                <a:cubicBezTo>
                  <a:pt x="129226" y="69650"/>
                  <a:pt x="128859" y="69783"/>
                  <a:pt x="128526" y="69917"/>
                </a:cubicBezTo>
                <a:lnTo>
                  <a:pt x="128526" y="68816"/>
                </a:lnTo>
                <a:cubicBezTo>
                  <a:pt x="128859" y="68683"/>
                  <a:pt x="129226" y="68549"/>
                  <a:pt x="129560" y="68416"/>
                </a:cubicBezTo>
                <a:close/>
                <a:moveTo>
                  <a:pt x="177327" y="67949"/>
                </a:moveTo>
                <a:lnTo>
                  <a:pt x="177327" y="69717"/>
                </a:lnTo>
                <a:lnTo>
                  <a:pt x="176393" y="69950"/>
                </a:lnTo>
                <a:lnTo>
                  <a:pt x="176393" y="68182"/>
                </a:lnTo>
                <a:lnTo>
                  <a:pt x="177327" y="67949"/>
                </a:lnTo>
                <a:close/>
                <a:moveTo>
                  <a:pt x="176227" y="68249"/>
                </a:moveTo>
                <a:lnTo>
                  <a:pt x="176227" y="70017"/>
                </a:lnTo>
                <a:cubicBezTo>
                  <a:pt x="175893" y="70084"/>
                  <a:pt x="175593" y="70184"/>
                  <a:pt x="175293" y="70250"/>
                </a:cubicBezTo>
                <a:lnTo>
                  <a:pt x="175293" y="68483"/>
                </a:lnTo>
                <a:lnTo>
                  <a:pt x="175860" y="68349"/>
                </a:lnTo>
                <a:lnTo>
                  <a:pt x="176227" y="68249"/>
                </a:lnTo>
                <a:close/>
                <a:moveTo>
                  <a:pt x="128326" y="68883"/>
                </a:moveTo>
                <a:lnTo>
                  <a:pt x="128326" y="69984"/>
                </a:lnTo>
                <a:cubicBezTo>
                  <a:pt x="127959" y="70117"/>
                  <a:pt x="127625" y="70250"/>
                  <a:pt x="127258" y="70351"/>
                </a:cubicBezTo>
                <a:lnTo>
                  <a:pt x="127258" y="69216"/>
                </a:lnTo>
                <a:cubicBezTo>
                  <a:pt x="127625" y="69116"/>
                  <a:pt x="127959" y="69016"/>
                  <a:pt x="128326" y="68883"/>
                </a:cubicBezTo>
                <a:close/>
                <a:moveTo>
                  <a:pt x="157180" y="70217"/>
                </a:moveTo>
                <a:lnTo>
                  <a:pt x="158114" y="70317"/>
                </a:lnTo>
                <a:lnTo>
                  <a:pt x="158114" y="70451"/>
                </a:lnTo>
                <a:lnTo>
                  <a:pt x="157847" y="70384"/>
                </a:lnTo>
                <a:lnTo>
                  <a:pt x="157180" y="70217"/>
                </a:lnTo>
                <a:close/>
                <a:moveTo>
                  <a:pt x="175059" y="68483"/>
                </a:moveTo>
                <a:lnTo>
                  <a:pt x="175059" y="70250"/>
                </a:lnTo>
                <a:cubicBezTo>
                  <a:pt x="174759" y="70317"/>
                  <a:pt x="174459" y="70384"/>
                  <a:pt x="174125" y="70451"/>
                </a:cubicBezTo>
                <a:lnTo>
                  <a:pt x="174125" y="68683"/>
                </a:lnTo>
                <a:cubicBezTo>
                  <a:pt x="174459" y="68616"/>
                  <a:pt x="174759" y="68549"/>
                  <a:pt x="175059" y="68483"/>
                </a:cubicBezTo>
                <a:close/>
                <a:moveTo>
                  <a:pt x="158314" y="70317"/>
                </a:moveTo>
                <a:lnTo>
                  <a:pt x="159248" y="70384"/>
                </a:lnTo>
                <a:lnTo>
                  <a:pt x="159248" y="70684"/>
                </a:lnTo>
                <a:cubicBezTo>
                  <a:pt x="158914" y="70617"/>
                  <a:pt x="158614" y="70551"/>
                  <a:pt x="158314" y="70484"/>
                </a:cubicBezTo>
                <a:lnTo>
                  <a:pt x="158314" y="70317"/>
                </a:lnTo>
                <a:close/>
                <a:moveTo>
                  <a:pt x="173925" y="68716"/>
                </a:moveTo>
                <a:lnTo>
                  <a:pt x="173925" y="70484"/>
                </a:lnTo>
                <a:lnTo>
                  <a:pt x="173024" y="70684"/>
                </a:lnTo>
                <a:lnTo>
                  <a:pt x="173024" y="68883"/>
                </a:lnTo>
                <a:cubicBezTo>
                  <a:pt x="173325" y="68849"/>
                  <a:pt x="173625" y="68783"/>
                  <a:pt x="173925" y="68716"/>
                </a:cubicBezTo>
                <a:close/>
                <a:moveTo>
                  <a:pt x="127058" y="69283"/>
                </a:moveTo>
                <a:lnTo>
                  <a:pt x="127058" y="70417"/>
                </a:lnTo>
                <a:cubicBezTo>
                  <a:pt x="126725" y="70517"/>
                  <a:pt x="126358" y="70617"/>
                  <a:pt x="126024" y="70717"/>
                </a:cubicBezTo>
                <a:lnTo>
                  <a:pt x="126024" y="69583"/>
                </a:lnTo>
                <a:lnTo>
                  <a:pt x="127058" y="69283"/>
                </a:lnTo>
                <a:close/>
                <a:moveTo>
                  <a:pt x="172824" y="68916"/>
                </a:moveTo>
                <a:lnTo>
                  <a:pt x="172824" y="70717"/>
                </a:lnTo>
                <a:lnTo>
                  <a:pt x="171890" y="70851"/>
                </a:lnTo>
                <a:lnTo>
                  <a:pt x="171890" y="69083"/>
                </a:lnTo>
                <a:cubicBezTo>
                  <a:pt x="172190" y="69050"/>
                  <a:pt x="172491" y="68983"/>
                  <a:pt x="172824" y="68916"/>
                </a:cubicBezTo>
                <a:close/>
                <a:moveTo>
                  <a:pt x="159448" y="70417"/>
                </a:moveTo>
                <a:lnTo>
                  <a:pt x="160382" y="70451"/>
                </a:lnTo>
                <a:lnTo>
                  <a:pt x="160382" y="70884"/>
                </a:lnTo>
                <a:cubicBezTo>
                  <a:pt x="160048" y="70851"/>
                  <a:pt x="159748" y="70784"/>
                  <a:pt x="159448" y="70717"/>
                </a:cubicBezTo>
                <a:lnTo>
                  <a:pt x="159448" y="70417"/>
                </a:lnTo>
                <a:close/>
                <a:moveTo>
                  <a:pt x="206415" y="66948"/>
                </a:moveTo>
                <a:lnTo>
                  <a:pt x="207482" y="67248"/>
                </a:lnTo>
                <a:lnTo>
                  <a:pt x="207482" y="70918"/>
                </a:lnTo>
                <a:lnTo>
                  <a:pt x="206415" y="70951"/>
                </a:lnTo>
                <a:lnTo>
                  <a:pt x="206415" y="66948"/>
                </a:lnTo>
                <a:close/>
                <a:moveTo>
                  <a:pt x="205114" y="66581"/>
                </a:moveTo>
                <a:lnTo>
                  <a:pt x="205548" y="66715"/>
                </a:lnTo>
                <a:lnTo>
                  <a:pt x="206181" y="66881"/>
                </a:lnTo>
                <a:lnTo>
                  <a:pt x="206181" y="70951"/>
                </a:lnTo>
                <a:lnTo>
                  <a:pt x="205114" y="70984"/>
                </a:lnTo>
                <a:lnTo>
                  <a:pt x="205114" y="66581"/>
                </a:lnTo>
                <a:close/>
                <a:moveTo>
                  <a:pt x="171690" y="69116"/>
                </a:moveTo>
                <a:lnTo>
                  <a:pt x="171690" y="70918"/>
                </a:lnTo>
                <a:cubicBezTo>
                  <a:pt x="171356" y="70951"/>
                  <a:pt x="171056" y="70984"/>
                  <a:pt x="170756" y="71018"/>
                </a:cubicBezTo>
                <a:lnTo>
                  <a:pt x="170756" y="69316"/>
                </a:lnTo>
                <a:lnTo>
                  <a:pt x="171290" y="69183"/>
                </a:lnTo>
                <a:lnTo>
                  <a:pt x="171690" y="69116"/>
                </a:lnTo>
                <a:close/>
                <a:moveTo>
                  <a:pt x="203846" y="66181"/>
                </a:moveTo>
                <a:lnTo>
                  <a:pt x="204914" y="66514"/>
                </a:lnTo>
                <a:lnTo>
                  <a:pt x="204914" y="70984"/>
                </a:lnTo>
                <a:lnTo>
                  <a:pt x="203846" y="71018"/>
                </a:lnTo>
                <a:lnTo>
                  <a:pt x="203846" y="66181"/>
                </a:lnTo>
                <a:close/>
                <a:moveTo>
                  <a:pt x="161516" y="70451"/>
                </a:moveTo>
                <a:lnTo>
                  <a:pt x="161516" y="71051"/>
                </a:lnTo>
                <a:lnTo>
                  <a:pt x="160582" y="70918"/>
                </a:lnTo>
                <a:lnTo>
                  <a:pt x="160582" y="70451"/>
                </a:lnTo>
                <a:close/>
                <a:moveTo>
                  <a:pt x="202612" y="65781"/>
                </a:moveTo>
                <a:lnTo>
                  <a:pt x="203680" y="66148"/>
                </a:lnTo>
                <a:lnTo>
                  <a:pt x="203680" y="71018"/>
                </a:lnTo>
                <a:lnTo>
                  <a:pt x="202612" y="71051"/>
                </a:lnTo>
                <a:lnTo>
                  <a:pt x="202612" y="65781"/>
                </a:lnTo>
                <a:close/>
                <a:moveTo>
                  <a:pt x="201345" y="65380"/>
                </a:moveTo>
                <a:lnTo>
                  <a:pt x="202412" y="65714"/>
                </a:lnTo>
                <a:lnTo>
                  <a:pt x="202412" y="71051"/>
                </a:lnTo>
                <a:lnTo>
                  <a:pt x="201345" y="71084"/>
                </a:lnTo>
                <a:lnTo>
                  <a:pt x="201345" y="65380"/>
                </a:lnTo>
                <a:close/>
                <a:moveTo>
                  <a:pt x="134597" y="67448"/>
                </a:moveTo>
                <a:lnTo>
                  <a:pt x="134597" y="71118"/>
                </a:lnTo>
                <a:lnTo>
                  <a:pt x="133529" y="71051"/>
                </a:lnTo>
                <a:lnTo>
                  <a:pt x="133529" y="68049"/>
                </a:lnTo>
                <a:lnTo>
                  <a:pt x="134597" y="67448"/>
                </a:lnTo>
                <a:close/>
                <a:moveTo>
                  <a:pt x="162617" y="70417"/>
                </a:moveTo>
                <a:lnTo>
                  <a:pt x="162617" y="71151"/>
                </a:lnTo>
                <a:cubicBezTo>
                  <a:pt x="162317" y="71151"/>
                  <a:pt x="162016" y="71118"/>
                  <a:pt x="161716" y="71051"/>
                </a:cubicBezTo>
                <a:lnTo>
                  <a:pt x="161716" y="70451"/>
                </a:lnTo>
                <a:lnTo>
                  <a:pt x="162617" y="70417"/>
                </a:lnTo>
                <a:close/>
                <a:moveTo>
                  <a:pt x="170556" y="69350"/>
                </a:moveTo>
                <a:lnTo>
                  <a:pt x="170556" y="71051"/>
                </a:lnTo>
                <a:cubicBezTo>
                  <a:pt x="170222" y="71084"/>
                  <a:pt x="169922" y="71118"/>
                  <a:pt x="169622" y="71151"/>
                </a:cubicBezTo>
                <a:lnTo>
                  <a:pt x="169622" y="69550"/>
                </a:lnTo>
                <a:lnTo>
                  <a:pt x="169855" y="69483"/>
                </a:lnTo>
                <a:lnTo>
                  <a:pt x="170556" y="69350"/>
                </a:lnTo>
                <a:close/>
                <a:moveTo>
                  <a:pt x="199877" y="64847"/>
                </a:moveTo>
                <a:cubicBezTo>
                  <a:pt x="200277" y="65013"/>
                  <a:pt x="200711" y="65147"/>
                  <a:pt x="201178" y="65314"/>
                </a:cubicBezTo>
                <a:lnTo>
                  <a:pt x="201178" y="71118"/>
                </a:lnTo>
                <a:lnTo>
                  <a:pt x="199877" y="71151"/>
                </a:lnTo>
                <a:lnTo>
                  <a:pt x="199877" y="64847"/>
                </a:lnTo>
                <a:close/>
                <a:moveTo>
                  <a:pt x="135798" y="66715"/>
                </a:moveTo>
                <a:lnTo>
                  <a:pt x="135798" y="71218"/>
                </a:lnTo>
                <a:lnTo>
                  <a:pt x="134797" y="71151"/>
                </a:lnTo>
                <a:lnTo>
                  <a:pt x="134797" y="67348"/>
                </a:lnTo>
                <a:cubicBezTo>
                  <a:pt x="135131" y="67148"/>
                  <a:pt x="135464" y="66915"/>
                  <a:pt x="135798" y="66715"/>
                </a:cubicBezTo>
                <a:close/>
                <a:moveTo>
                  <a:pt x="169422" y="69583"/>
                </a:moveTo>
                <a:lnTo>
                  <a:pt x="169422" y="71151"/>
                </a:lnTo>
                <a:cubicBezTo>
                  <a:pt x="169088" y="71185"/>
                  <a:pt x="168788" y="71218"/>
                  <a:pt x="168488" y="71218"/>
                </a:cubicBezTo>
                <a:lnTo>
                  <a:pt x="168488" y="69750"/>
                </a:lnTo>
                <a:lnTo>
                  <a:pt x="169422" y="69583"/>
                </a:lnTo>
                <a:close/>
                <a:moveTo>
                  <a:pt x="175092" y="70884"/>
                </a:moveTo>
                <a:lnTo>
                  <a:pt x="175059" y="71218"/>
                </a:lnTo>
                <a:lnTo>
                  <a:pt x="174125" y="71151"/>
                </a:lnTo>
                <a:lnTo>
                  <a:pt x="174125" y="71084"/>
                </a:lnTo>
                <a:lnTo>
                  <a:pt x="174659" y="70984"/>
                </a:lnTo>
                <a:lnTo>
                  <a:pt x="175092" y="70884"/>
                </a:lnTo>
                <a:close/>
                <a:moveTo>
                  <a:pt x="163751" y="70351"/>
                </a:moveTo>
                <a:lnTo>
                  <a:pt x="163751" y="71251"/>
                </a:lnTo>
                <a:cubicBezTo>
                  <a:pt x="163451" y="71218"/>
                  <a:pt x="163151" y="71218"/>
                  <a:pt x="162817" y="71185"/>
                </a:cubicBezTo>
                <a:lnTo>
                  <a:pt x="162817" y="70417"/>
                </a:lnTo>
                <a:lnTo>
                  <a:pt x="163751" y="70351"/>
                </a:lnTo>
                <a:close/>
                <a:moveTo>
                  <a:pt x="195974" y="63379"/>
                </a:moveTo>
                <a:cubicBezTo>
                  <a:pt x="196775" y="63712"/>
                  <a:pt x="197642" y="64046"/>
                  <a:pt x="198609" y="64413"/>
                </a:cubicBezTo>
                <a:lnTo>
                  <a:pt x="198643" y="71185"/>
                </a:lnTo>
                <a:lnTo>
                  <a:pt x="195974" y="71251"/>
                </a:lnTo>
                <a:lnTo>
                  <a:pt x="195974" y="63612"/>
                </a:lnTo>
                <a:cubicBezTo>
                  <a:pt x="195974" y="63512"/>
                  <a:pt x="195974" y="63446"/>
                  <a:pt x="195974" y="63379"/>
                </a:cubicBezTo>
                <a:close/>
                <a:moveTo>
                  <a:pt x="167153" y="69984"/>
                </a:moveTo>
                <a:lnTo>
                  <a:pt x="167153" y="71285"/>
                </a:lnTo>
                <a:lnTo>
                  <a:pt x="166219" y="71285"/>
                </a:lnTo>
                <a:lnTo>
                  <a:pt x="166219" y="70084"/>
                </a:lnTo>
                <a:lnTo>
                  <a:pt x="167153" y="69984"/>
                </a:lnTo>
                <a:close/>
                <a:moveTo>
                  <a:pt x="168288" y="69817"/>
                </a:moveTo>
                <a:lnTo>
                  <a:pt x="168288" y="71251"/>
                </a:lnTo>
                <a:lnTo>
                  <a:pt x="167354" y="71285"/>
                </a:lnTo>
                <a:lnTo>
                  <a:pt x="167354" y="69950"/>
                </a:lnTo>
                <a:cubicBezTo>
                  <a:pt x="167654" y="69917"/>
                  <a:pt x="167987" y="69850"/>
                  <a:pt x="168288" y="69817"/>
                </a:cubicBezTo>
                <a:close/>
                <a:moveTo>
                  <a:pt x="164885" y="70284"/>
                </a:moveTo>
                <a:lnTo>
                  <a:pt x="164885" y="71318"/>
                </a:lnTo>
                <a:lnTo>
                  <a:pt x="163951" y="71251"/>
                </a:lnTo>
                <a:lnTo>
                  <a:pt x="163951" y="70351"/>
                </a:lnTo>
                <a:lnTo>
                  <a:pt x="164885" y="70284"/>
                </a:lnTo>
                <a:close/>
                <a:moveTo>
                  <a:pt x="166019" y="70150"/>
                </a:moveTo>
                <a:lnTo>
                  <a:pt x="166019" y="71318"/>
                </a:lnTo>
                <a:lnTo>
                  <a:pt x="165085" y="71318"/>
                </a:lnTo>
                <a:lnTo>
                  <a:pt x="165085" y="70250"/>
                </a:lnTo>
                <a:lnTo>
                  <a:pt x="166019" y="70150"/>
                </a:lnTo>
                <a:close/>
                <a:moveTo>
                  <a:pt x="176227" y="70651"/>
                </a:moveTo>
                <a:lnTo>
                  <a:pt x="176227" y="71351"/>
                </a:lnTo>
                <a:lnTo>
                  <a:pt x="175293" y="71285"/>
                </a:lnTo>
                <a:lnTo>
                  <a:pt x="175293" y="70884"/>
                </a:lnTo>
                <a:cubicBezTo>
                  <a:pt x="175593" y="70818"/>
                  <a:pt x="175893" y="70751"/>
                  <a:pt x="176227" y="70651"/>
                </a:cubicBezTo>
                <a:close/>
                <a:moveTo>
                  <a:pt x="193472" y="62311"/>
                </a:moveTo>
                <a:lnTo>
                  <a:pt x="194173" y="62645"/>
                </a:lnTo>
                <a:cubicBezTo>
                  <a:pt x="194240" y="62812"/>
                  <a:pt x="194273" y="63012"/>
                  <a:pt x="194273" y="63212"/>
                </a:cubicBezTo>
                <a:lnTo>
                  <a:pt x="194273" y="71318"/>
                </a:lnTo>
                <a:lnTo>
                  <a:pt x="191638" y="71385"/>
                </a:lnTo>
                <a:lnTo>
                  <a:pt x="191638" y="63579"/>
                </a:lnTo>
                <a:cubicBezTo>
                  <a:pt x="192238" y="63179"/>
                  <a:pt x="192872" y="62745"/>
                  <a:pt x="193472" y="62311"/>
                </a:cubicBezTo>
                <a:close/>
                <a:moveTo>
                  <a:pt x="188636" y="65414"/>
                </a:moveTo>
                <a:lnTo>
                  <a:pt x="188636" y="71451"/>
                </a:lnTo>
                <a:lnTo>
                  <a:pt x="187702" y="71485"/>
                </a:lnTo>
                <a:lnTo>
                  <a:pt x="187702" y="65947"/>
                </a:lnTo>
                <a:cubicBezTo>
                  <a:pt x="188002" y="65781"/>
                  <a:pt x="188335" y="65614"/>
                  <a:pt x="188636" y="65414"/>
                </a:cubicBezTo>
                <a:close/>
                <a:moveTo>
                  <a:pt x="189736" y="64780"/>
                </a:moveTo>
                <a:lnTo>
                  <a:pt x="189736" y="71451"/>
                </a:lnTo>
                <a:lnTo>
                  <a:pt x="188869" y="71485"/>
                </a:lnTo>
                <a:lnTo>
                  <a:pt x="188869" y="65314"/>
                </a:lnTo>
                <a:lnTo>
                  <a:pt x="189736" y="64780"/>
                </a:lnTo>
                <a:close/>
                <a:moveTo>
                  <a:pt x="138300" y="65214"/>
                </a:moveTo>
                <a:cubicBezTo>
                  <a:pt x="138900" y="65280"/>
                  <a:pt x="139334" y="65781"/>
                  <a:pt x="139300" y="66381"/>
                </a:cubicBezTo>
                <a:lnTo>
                  <a:pt x="139300" y="71518"/>
                </a:lnTo>
                <a:lnTo>
                  <a:pt x="137265" y="71351"/>
                </a:lnTo>
                <a:lnTo>
                  <a:pt x="137265" y="66381"/>
                </a:lnTo>
                <a:cubicBezTo>
                  <a:pt x="137265" y="66081"/>
                  <a:pt x="137366" y="65781"/>
                  <a:pt x="137599" y="65547"/>
                </a:cubicBezTo>
                <a:cubicBezTo>
                  <a:pt x="137699" y="65447"/>
                  <a:pt x="137833" y="65380"/>
                  <a:pt x="137966" y="65280"/>
                </a:cubicBezTo>
                <a:cubicBezTo>
                  <a:pt x="138066" y="65247"/>
                  <a:pt x="138166" y="65214"/>
                  <a:pt x="138300" y="65214"/>
                </a:cubicBezTo>
                <a:close/>
                <a:moveTo>
                  <a:pt x="187501" y="66047"/>
                </a:moveTo>
                <a:lnTo>
                  <a:pt x="187501" y="71485"/>
                </a:lnTo>
                <a:lnTo>
                  <a:pt x="186567" y="71518"/>
                </a:lnTo>
                <a:lnTo>
                  <a:pt x="186567" y="66548"/>
                </a:lnTo>
                <a:lnTo>
                  <a:pt x="187501" y="66047"/>
                </a:lnTo>
                <a:close/>
                <a:moveTo>
                  <a:pt x="186367" y="66681"/>
                </a:moveTo>
                <a:lnTo>
                  <a:pt x="186367" y="71518"/>
                </a:lnTo>
                <a:lnTo>
                  <a:pt x="185433" y="71551"/>
                </a:lnTo>
                <a:lnTo>
                  <a:pt x="185433" y="67148"/>
                </a:lnTo>
                <a:cubicBezTo>
                  <a:pt x="185767" y="66981"/>
                  <a:pt x="186067" y="66815"/>
                  <a:pt x="186367" y="66681"/>
                </a:cubicBezTo>
                <a:close/>
                <a:moveTo>
                  <a:pt x="185266" y="67248"/>
                </a:moveTo>
                <a:lnTo>
                  <a:pt x="185266" y="71585"/>
                </a:lnTo>
                <a:lnTo>
                  <a:pt x="184332" y="71618"/>
                </a:lnTo>
                <a:lnTo>
                  <a:pt x="184332" y="67682"/>
                </a:lnTo>
                <a:cubicBezTo>
                  <a:pt x="184633" y="67549"/>
                  <a:pt x="184966" y="67415"/>
                  <a:pt x="185266" y="67248"/>
                </a:cubicBezTo>
                <a:close/>
                <a:moveTo>
                  <a:pt x="184132" y="67782"/>
                </a:moveTo>
                <a:lnTo>
                  <a:pt x="184132" y="71618"/>
                </a:lnTo>
                <a:lnTo>
                  <a:pt x="183198" y="71652"/>
                </a:lnTo>
                <a:lnTo>
                  <a:pt x="183198" y="68216"/>
                </a:lnTo>
                <a:lnTo>
                  <a:pt x="184132" y="67782"/>
                </a:lnTo>
                <a:close/>
                <a:moveTo>
                  <a:pt x="182998" y="68282"/>
                </a:moveTo>
                <a:lnTo>
                  <a:pt x="182998" y="71652"/>
                </a:lnTo>
                <a:lnTo>
                  <a:pt x="182064" y="71685"/>
                </a:lnTo>
                <a:lnTo>
                  <a:pt x="182064" y="68716"/>
                </a:lnTo>
                <a:cubicBezTo>
                  <a:pt x="182364" y="68583"/>
                  <a:pt x="182665" y="68449"/>
                  <a:pt x="182998" y="68282"/>
                </a:cubicBezTo>
                <a:close/>
                <a:moveTo>
                  <a:pt x="181864" y="68783"/>
                </a:moveTo>
                <a:lnTo>
                  <a:pt x="181864" y="71685"/>
                </a:lnTo>
                <a:lnTo>
                  <a:pt x="180930" y="71718"/>
                </a:lnTo>
                <a:lnTo>
                  <a:pt x="180930" y="69150"/>
                </a:lnTo>
                <a:cubicBezTo>
                  <a:pt x="181230" y="69016"/>
                  <a:pt x="181530" y="68916"/>
                  <a:pt x="181864" y="68783"/>
                </a:cubicBezTo>
                <a:close/>
                <a:moveTo>
                  <a:pt x="180730" y="69216"/>
                </a:moveTo>
                <a:lnTo>
                  <a:pt x="180730" y="71718"/>
                </a:lnTo>
                <a:lnTo>
                  <a:pt x="179796" y="71752"/>
                </a:lnTo>
                <a:lnTo>
                  <a:pt x="179796" y="69550"/>
                </a:lnTo>
                <a:lnTo>
                  <a:pt x="180730" y="69216"/>
                </a:lnTo>
                <a:close/>
                <a:moveTo>
                  <a:pt x="141669" y="65547"/>
                </a:moveTo>
                <a:cubicBezTo>
                  <a:pt x="141902" y="65647"/>
                  <a:pt x="142102" y="65781"/>
                  <a:pt x="142336" y="65881"/>
                </a:cubicBezTo>
                <a:cubicBezTo>
                  <a:pt x="142536" y="66114"/>
                  <a:pt x="142636" y="66414"/>
                  <a:pt x="142636" y="66715"/>
                </a:cubicBezTo>
                <a:lnTo>
                  <a:pt x="142636" y="71785"/>
                </a:lnTo>
                <a:lnTo>
                  <a:pt x="140601" y="71618"/>
                </a:lnTo>
                <a:lnTo>
                  <a:pt x="140601" y="66715"/>
                </a:lnTo>
                <a:cubicBezTo>
                  <a:pt x="140568" y="66114"/>
                  <a:pt x="141035" y="65580"/>
                  <a:pt x="141635" y="65547"/>
                </a:cubicBezTo>
                <a:close/>
                <a:moveTo>
                  <a:pt x="179596" y="69617"/>
                </a:moveTo>
                <a:lnTo>
                  <a:pt x="179596" y="71752"/>
                </a:lnTo>
                <a:lnTo>
                  <a:pt x="178662" y="71785"/>
                </a:lnTo>
                <a:lnTo>
                  <a:pt x="178662" y="69950"/>
                </a:lnTo>
                <a:cubicBezTo>
                  <a:pt x="178962" y="69850"/>
                  <a:pt x="179295" y="69717"/>
                  <a:pt x="179596" y="69617"/>
                </a:cubicBezTo>
                <a:close/>
                <a:moveTo>
                  <a:pt x="178462" y="70017"/>
                </a:moveTo>
                <a:lnTo>
                  <a:pt x="178462" y="71785"/>
                </a:lnTo>
                <a:lnTo>
                  <a:pt x="177528" y="71818"/>
                </a:lnTo>
                <a:lnTo>
                  <a:pt x="177528" y="70284"/>
                </a:lnTo>
                <a:cubicBezTo>
                  <a:pt x="177861" y="70217"/>
                  <a:pt x="178161" y="70117"/>
                  <a:pt x="178462" y="70017"/>
                </a:cubicBezTo>
                <a:close/>
                <a:moveTo>
                  <a:pt x="177327" y="70351"/>
                </a:moveTo>
                <a:lnTo>
                  <a:pt x="177327" y="71818"/>
                </a:lnTo>
                <a:lnTo>
                  <a:pt x="176393" y="71852"/>
                </a:lnTo>
                <a:lnTo>
                  <a:pt x="176393" y="70617"/>
                </a:lnTo>
                <a:lnTo>
                  <a:pt x="177327" y="70351"/>
                </a:lnTo>
                <a:close/>
                <a:moveTo>
                  <a:pt x="172057" y="71485"/>
                </a:moveTo>
                <a:lnTo>
                  <a:pt x="172057" y="71952"/>
                </a:lnTo>
                <a:lnTo>
                  <a:pt x="171890" y="71952"/>
                </a:lnTo>
                <a:lnTo>
                  <a:pt x="171890" y="71485"/>
                </a:lnTo>
                <a:close/>
                <a:moveTo>
                  <a:pt x="170556" y="71685"/>
                </a:moveTo>
                <a:lnTo>
                  <a:pt x="170556" y="71985"/>
                </a:lnTo>
                <a:lnTo>
                  <a:pt x="169622" y="72018"/>
                </a:lnTo>
                <a:lnTo>
                  <a:pt x="169622" y="71752"/>
                </a:lnTo>
                <a:cubicBezTo>
                  <a:pt x="169922" y="71752"/>
                  <a:pt x="170222" y="71718"/>
                  <a:pt x="170556" y="71685"/>
                </a:cubicBezTo>
                <a:close/>
                <a:moveTo>
                  <a:pt x="171690" y="71551"/>
                </a:moveTo>
                <a:lnTo>
                  <a:pt x="171690" y="71985"/>
                </a:lnTo>
                <a:lnTo>
                  <a:pt x="170756" y="72018"/>
                </a:lnTo>
                <a:lnTo>
                  <a:pt x="170756" y="71652"/>
                </a:lnTo>
                <a:cubicBezTo>
                  <a:pt x="171056" y="71618"/>
                  <a:pt x="171356" y="71585"/>
                  <a:pt x="171690" y="71551"/>
                </a:cubicBezTo>
                <a:close/>
                <a:moveTo>
                  <a:pt x="169422" y="71785"/>
                </a:moveTo>
                <a:lnTo>
                  <a:pt x="169422" y="72018"/>
                </a:lnTo>
                <a:lnTo>
                  <a:pt x="168488" y="72052"/>
                </a:lnTo>
                <a:lnTo>
                  <a:pt x="168488" y="71852"/>
                </a:lnTo>
                <a:cubicBezTo>
                  <a:pt x="168788" y="71852"/>
                  <a:pt x="169122" y="71818"/>
                  <a:pt x="169422" y="71785"/>
                </a:cubicBezTo>
                <a:close/>
                <a:moveTo>
                  <a:pt x="168288" y="71852"/>
                </a:moveTo>
                <a:lnTo>
                  <a:pt x="168288" y="72085"/>
                </a:lnTo>
                <a:lnTo>
                  <a:pt x="167354" y="72085"/>
                </a:lnTo>
                <a:lnTo>
                  <a:pt x="167354" y="71885"/>
                </a:lnTo>
                <a:cubicBezTo>
                  <a:pt x="167654" y="71885"/>
                  <a:pt x="167987" y="71885"/>
                  <a:pt x="168288" y="71852"/>
                </a:cubicBezTo>
                <a:close/>
                <a:moveTo>
                  <a:pt x="167153" y="71952"/>
                </a:moveTo>
                <a:lnTo>
                  <a:pt x="167153" y="72119"/>
                </a:lnTo>
                <a:lnTo>
                  <a:pt x="166219" y="72152"/>
                </a:lnTo>
                <a:lnTo>
                  <a:pt x="166219" y="71952"/>
                </a:lnTo>
                <a:close/>
                <a:moveTo>
                  <a:pt x="163951" y="71885"/>
                </a:moveTo>
                <a:cubicBezTo>
                  <a:pt x="164285" y="71885"/>
                  <a:pt x="164585" y="71918"/>
                  <a:pt x="164885" y="71918"/>
                </a:cubicBezTo>
                <a:lnTo>
                  <a:pt x="164885" y="72185"/>
                </a:lnTo>
                <a:lnTo>
                  <a:pt x="163951" y="72185"/>
                </a:lnTo>
                <a:lnTo>
                  <a:pt x="163951" y="71885"/>
                </a:lnTo>
                <a:close/>
                <a:moveTo>
                  <a:pt x="166019" y="71918"/>
                </a:moveTo>
                <a:lnTo>
                  <a:pt x="166019" y="72152"/>
                </a:lnTo>
                <a:lnTo>
                  <a:pt x="165085" y="72185"/>
                </a:lnTo>
                <a:lnTo>
                  <a:pt x="165085" y="71918"/>
                </a:lnTo>
                <a:close/>
                <a:moveTo>
                  <a:pt x="162817" y="71785"/>
                </a:moveTo>
                <a:cubicBezTo>
                  <a:pt x="163151" y="71818"/>
                  <a:pt x="163451" y="71852"/>
                  <a:pt x="163751" y="71852"/>
                </a:cubicBezTo>
                <a:lnTo>
                  <a:pt x="163751" y="72219"/>
                </a:lnTo>
                <a:lnTo>
                  <a:pt x="162817" y="72252"/>
                </a:lnTo>
                <a:lnTo>
                  <a:pt x="162817" y="71785"/>
                </a:lnTo>
                <a:close/>
                <a:moveTo>
                  <a:pt x="161716" y="71685"/>
                </a:moveTo>
                <a:cubicBezTo>
                  <a:pt x="162016" y="71718"/>
                  <a:pt x="162317" y="71752"/>
                  <a:pt x="162617" y="71785"/>
                </a:cubicBezTo>
                <a:lnTo>
                  <a:pt x="162617" y="72285"/>
                </a:lnTo>
                <a:lnTo>
                  <a:pt x="161716" y="72319"/>
                </a:lnTo>
                <a:lnTo>
                  <a:pt x="161716" y="71685"/>
                </a:lnTo>
                <a:close/>
                <a:moveTo>
                  <a:pt x="159448" y="71351"/>
                </a:moveTo>
                <a:cubicBezTo>
                  <a:pt x="159748" y="71385"/>
                  <a:pt x="160048" y="71451"/>
                  <a:pt x="160382" y="71485"/>
                </a:cubicBezTo>
                <a:lnTo>
                  <a:pt x="160382" y="72319"/>
                </a:lnTo>
                <a:lnTo>
                  <a:pt x="159448" y="72352"/>
                </a:lnTo>
                <a:lnTo>
                  <a:pt x="159448" y="71351"/>
                </a:lnTo>
                <a:close/>
                <a:moveTo>
                  <a:pt x="160582" y="71551"/>
                </a:moveTo>
                <a:cubicBezTo>
                  <a:pt x="160882" y="71585"/>
                  <a:pt x="161183" y="71618"/>
                  <a:pt x="161516" y="71652"/>
                </a:cubicBezTo>
                <a:lnTo>
                  <a:pt x="161516" y="72319"/>
                </a:lnTo>
                <a:lnTo>
                  <a:pt x="160582" y="72352"/>
                </a:lnTo>
                <a:lnTo>
                  <a:pt x="160582" y="71551"/>
                </a:lnTo>
                <a:close/>
                <a:moveTo>
                  <a:pt x="158314" y="71084"/>
                </a:moveTo>
                <a:cubicBezTo>
                  <a:pt x="158614" y="71151"/>
                  <a:pt x="158914" y="71218"/>
                  <a:pt x="159248" y="71285"/>
                </a:cubicBezTo>
                <a:lnTo>
                  <a:pt x="159248" y="72352"/>
                </a:lnTo>
                <a:lnTo>
                  <a:pt x="158314" y="72385"/>
                </a:lnTo>
                <a:lnTo>
                  <a:pt x="158314" y="71084"/>
                </a:lnTo>
                <a:close/>
                <a:moveTo>
                  <a:pt x="157180" y="70851"/>
                </a:moveTo>
                <a:lnTo>
                  <a:pt x="157680" y="70951"/>
                </a:lnTo>
                <a:lnTo>
                  <a:pt x="158080" y="71051"/>
                </a:lnTo>
                <a:lnTo>
                  <a:pt x="158080" y="72385"/>
                </a:lnTo>
                <a:lnTo>
                  <a:pt x="157180" y="72419"/>
                </a:lnTo>
                <a:lnTo>
                  <a:pt x="157180" y="70851"/>
                </a:lnTo>
                <a:close/>
                <a:moveTo>
                  <a:pt x="156046" y="70551"/>
                </a:moveTo>
                <a:cubicBezTo>
                  <a:pt x="156346" y="70651"/>
                  <a:pt x="156679" y="70717"/>
                  <a:pt x="156980" y="70784"/>
                </a:cubicBezTo>
                <a:lnTo>
                  <a:pt x="156980" y="72419"/>
                </a:lnTo>
                <a:lnTo>
                  <a:pt x="156046" y="72452"/>
                </a:lnTo>
                <a:lnTo>
                  <a:pt x="156046" y="70551"/>
                </a:lnTo>
                <a:close/>
                <a:moveTo>
                  <a:pt x="154911" y="70217"/>
                </a:moveTo>
                <a:cubicBezTo>
                  <a:pt x="155212" y="70317"/>
                  <a:pt x="155545" y="70417"/>
                  <a:pt x="155845" y="70484"/>
                </a:cubicBezTo>
                <a:lnTo>
                  <a:pt x="155845" y="72452"/>
                </a:lnTo>
                <a:lnTo>
                  <a:pt x="154911" y="72485"/>
                </a:lnTo>
                <a:lnTo>
                  <a:pt x="154911" y="70217"/>
                </a:lnTo>
                <a:close/>
                <a:moveTo>
                  <a:pt x="153777" y="69850"/>
                </a:moveTo>
                <a:cubicBezTo>
                  <a:pt x="154077" y="69950"/>
                  <a:pt x="154411" y="70050"/>
                  <a:pt x="154711" y="70150"/>
                </a:cubicBezTo>
                <a:lnTo>
                  <a:pt x="154711" y="72485"/>
                </a:lnTo>
                <a:lnTo>
                  <a:pt x="153777" y="72519"/>
                </a:lnTo>
                <a:lnTo>
                  <a:pt x="153777" y="69850"/>
                </a:lnTo>
                <a:close/>
                <a:moveTo>
                  <a:pt x="151509" y="69283"/>
                </a:moveTo>
                <a:lnTo>
                  <a:pt x="152376" y="69483"/>
                </a:lnTo>
                <a:lnTo>
                  <a:pt x="152443" y="69483"/>
                </a:lnTo>
                <a:lnTo>
                  <a:pt x="152443" y="72552"/>
                </a:lnTo>
                <a:lnTo>
                  <a:pt x="151509" y="72552"/>
                </a:lnTo>
                <a:lnTo>
                  <a:pt x="151509" y="69283"/>
                </a:lnTo>
                <a:close/>
                <a:moveTo>
                  <a:pt x="152643" y="69517"/>
                </a:moveTo>
                <a:lnTo>
                  <a:pt x="153077" y="69617"/>
                </a:lnTo>
                <a:lnTo>
                  <a:pt x="153577" y="69783"/>
                </a:lnTo>
                <a:lnTo>
                  <a:pt x="153577" y="72519"/>
                </a:lnTo>
                <a:lnTo>
                  <a:pt x="152643" y="72552"/>
                </a:lnTo>
                <a:lnTo>
                  <a:pt x="152643" y="69517"/>
                </a:lnTo>
                <a:close/>
                <a:moveTo>
                  <a:pt x="150408" y="68983"/>
                </a:moveTo>
                <a:cubicBezTo>
                  <a:pt x="150708" y="69083"/>
                  <a:pt x="151009" y="69150"/>
                  <a:pt x="151309" y="69250"/>
                </a:cubicBezTo>
                <a:lnTo>
                  <a:pt x="151309" y="72586"/>
                </a:lnTo>
                <a:lnTo>
                  <a:pt x="150408" y="72619"/>
                </a:lnTo>
                <a:lnTo>
                  <a:pt x="150408" y="68983"/>
                </a:lnTo>
                <a:close/>
                <a:moveTo>
                  <a:pt x="149274" y="68649"/>
                </a:moveTo>
                <a:cubicBezTo>
                  <a:pt x="149574" y="68749"/>
                  <a:pt x="149874" y="68849"/>
                  <a:pt x="150208" y="68950"/>
                </a:cubicBezTo>
                <a:lnTo>
                  <a:pt x="150208" y="72619"/>
                </a:lnTo>
                <a:lnTo>
                  <a:pt x="149274" y="72652"/>
                </a:lnTo>
                <a:lnTo>
                  <a:pt x="149274" y="68649"/>
                </a:lnTo>
                <a:close/>
                <a:moveTo>
                  <a:pt x="148140" y="68316"/>
                </a:moveTo>
                <a:cubicBezTo>
                  <a:pt x="148440" y="68416"/>
                  <a:pt x="148740" y="68516"/>
                  <a:pt x="149074" y="68616"/>
                </a:cubicBezTo>
                <a:lnTo>
                  <a:pt x="149074" y="72686"/>
                </a:lnTo>
                <a:lnTo>
                  <a:pt x="148140" y="72686"/>
                </a:lnTo>
                <a:lnTo>
                  <a:pt x="148140" y="68316"/>
                </a:lnTo>
                <a:close/>
                <a:moveTo>
                  <a:pt x="147006" y="67915"/>
                </a:moveTo>
                <a:cubicBezTo>
                  <a:pt x="147306" y="68016"/>
                  <a:pt x="147606" y="68149"/>
                  <a:pt x="147940" y="68249"/>
                </a:cubicBezTo>
                <a:lnTo>
                  <a:pt x="147940" y="72719"/>
                </a:lnTo>
                <a:lnTo>
                  <a:pt x="147006" y="72719"/>
                </a:lnTo>
                <a:lnTo>
                  <a:pt x="147006" y="67915"/>
                </a:lnTo>
                <a:close/>
                <a:moveTo>
                  <a:pt x="145872" y="67482"/>
                </a:moveTo>
                <a:cubicBezTo>
                  <a:pt x="146172" y="67615"/>
                  <a:pt x="146472" y="67715"/>
                  <a:pt x="146806" y="67849"/>
                </a:cubicBezTo>
                <a:lnTo>
                  <a:pt x="146806" y="72752"/>
                </a:lnTo>
                <a:lnTo>
                  <a:pt x="145872" y="72752"/>
                </a:lnTo>
                <a:lnTo>
                  <a:pt x="145872" y="67482"/>
                </a:lnTo>
                <a:close/>
                <a:moveTo>
                  <a:pt x="144737" y="67015"/>
                </a:moveTo>
                <a:lnTo>
                  <a:pt x="145671" y="67415"/>
                </a:lnTo>
                <a:lnTo>
                  <a:pt x="145671" y="72752"/>
                </a:lnTo>
                <a:lnTo>
                  <a:pt x="144737" y="72786"/>
                </a:lnTo>
                <a:lnTo>
                  <a:pt x="144737" y="67015"/>
                </a:lnTo>
                <a:close/>
                <a:moveTo>
                  <a:pt x="143603" y="66481"/>
                </a:moveTo>
                <a:cubicBezTo>
                  <a:pt x="143904" y="66648"/>
                  <a:pt x="144204" y="66781"/>
                  <a:pt x="144537" y="66915"/>
                </a:cubicBezTo>
                <a:lnTo>
                  <a:pt x="144537" y="72786"/>
                </a:lnTo>
                <a:lnTo>
                  <a:pt x="143603" y="72819"/>
                </a:lnTo>
                <a:lnTo>
                  <a:pt x="143603" y="66481"/>
                </a:lnTo>
                <a:close/>
                <a:moveTo>
                  <a:pt x="133329" y="68182"/>
                </a:moveTo>
                <a:lnTo>
                  <a:pt x="133329" y="73119"/>
                </a:lnTo>
                <a:lnTo>
                  <a:pt x="132262" y="73153"/>
                </a:lnTo>
                <a:lnTo>
                  <a:pt x="132262" y="68749"/>
                </a:lnTo>
                <a:cubicBezTo>
                  <a:pt x="132629" y="68549"/>
                  <a:pt x="132962" y="68382"/>
                  <a:pt x="133329" y="68182"/>
                </a:cubicBezTo>
                <a:close/>
                <a:moveTo>
                  <a:pt x="132095" y="68816"/>
                </a:moveTo>
                <a:lnTo>
                  <a:pt x="132095" y="73153"/>
                </a:lnTo>
                <a:lnTo>
                  <a:pt x="131028" y="73186"/>
                </a:lnTo>
                <a:lnTo>
                  <a:pt x="131028" y="69316"/>
                </a:lnTo>
                <a:cubicBezTo>
                  <a:pt x="131361" y="69183"/>
                  <a:pt x="131728" y="69016"/>
                  <a:pt x="132095" y="68816"/>
                </a:cubicBezTo>
                <a:close/>
                <a:moveTo>
                  <a:pt x="130828" y="69417"/>
                </a:moveTo>
                <a:lnTo>
                  <a:pt x="130828" y="73186"/>
                </a:lnTo>
                <a:lnTo>
                  <a:pt x="129760" y="73219"/>
                </a:lnTo>
                <a:lnTo>
                  <a:pt x="129760" y="69884"/>
                </a:lnTo>
                <a:lnTo>
                  <a:pt x="130828" y="69417"/>
                </a:lnTo>
                <a:close/>
                <a:moveTo>
                  <a:pt x="129560" y="69950"/>
                </a:moveTo>
                <a:lnTo>
                  <a:pt x="129560" y="73219"/>
                </a:lnTo>
                <a:lnTo>
                  <a:pt x="128526" y="73253"/>
                </a:lnTo>
                <a:lnTo>
                  <a:pt x="128526" y="70351"/>
                </a:lnTo>
                <a:cubicBezTo>
                  <a:pt x="128859" y="70217"/>
                  <a:pt x="129226" y="70084"/>
                  <a:pt x="129560" y="69950"/>
                </a:cubicBezTo>
                <a:close/>
                <a:moveTo>
                  <a:pt x="128326" y="70417"/>
                </a:moveTo>
                <a:lnTo>
                  <a:pt x="128326" y="73286"/>
                </a:lnTo>
                <a:lnTo>
                  <a:pt x="127258" y="73319"/>
                </a:lnTo>
                <a:lnTo>
                  <a:pt x="127258" y="70784"/>
                </a:lnTo>
                <a:cubicBezTo>
                  <a:pt x="127625" y="70684"/>
                  <a:pt x="127959" y="70551"/>
                  <a:pt x="128326" y="70417"/>
                </a:cubicBezTo>
                <a:close/>
                <a:moveTo>
                  <a:pt x="127058" y="70851"/>
                </a:moveTo>
                <a:lnTo>
                  <a:pt x="127058" y="73319"/>
                </a:lnTo>
                <a:lnTo>
                  <a:pt x="126024" y="73353"/>
                </a:lnTo>
                <a:lnTo>
                  <a:pt x="126024" y="71151"/>
                </a:lnTo>
                <a:cubicBezTo>
                  <a:pt x="126358" y="71051"/>
                  <a:pt x="126725" y="70951"/>
                  <a:pt x="127058" y="70851"/>
                </a:cubicBezTo>
                <a:close/>
                <a:moveTo>
                  <a:pt x="133496" y="75721"/>
                </a:moveTo>
                <a:lnTo>
                  <a:pt x="133496" y="79257"/>
                </a:lnTo>
                <a:lnTo>
                  <a:pt x="130094" y="79257"/>
                </a:lnTo>
                <a:lnTo>
                  <a:pt x="130094" y="76722"/>
                </a:lnTo>
                <a:lnTo>
                  <a:pt x="126258" y="76722"/>
                </a:lnTo>
                <a:lnTo>
                  <a:pt x="126258" y="75788"/>
                </a:lnTo>
                <a:lnTo>
                  <a:pt x="133496" y="75721"/>
                </a:lnTo>
                <a:close/>
                <a:moveTo>
                  <a:pt x="165486" y="75421"/>
                </a:moveTo>
                <a:lnTo>
                  <a:pt x="165486" y="77222"/>
                </a:lnTo>
                <a:lnTo>
                  <a:pt x="162984" y="77222"/>
                </a:lnTo>
                <a:lnTo>
                  <a:pt x="162984" y="76355"/>
                </a:lnTo>
                <a:lnTo>
                  <a:pt x="156813" y="76355"/>
                </a:lnTo>
                <a:lnTo>
                  <a:pt x="156813" y="77189"/>
                </a:lnTo>
                <a:lnTo>
                  <a:pt x="155078" y="77189"/>
                </a:lnTo>
                <a:lnTo>
                  <a:pt x="155078" y="83927"/>
                </a:lnTo>
                <a:lnTo>
                  <a:pt x="152310" y="83927"/>
                </a:lnTo>
                <a:lnTo>
                  <a:pt x="152310" y="82192"/>
                </a:lnTo>
                <a:lnTo>
                  <a:pt x="146772" y="82192"/>
                </a:lnTo>
                <a:lnTo>
                  <a:pt x="146772" y="79257"/>
                </a:lnTo>
                <a:lnTo>
                  <a:pt x="143603" y="79257"/>
                </a:lnTo>
                <a:lnTo>
                  <a:pt x="143603" y="75621"/>
                </a:lnTo>
                <a:lnTo>
                  <a:pt x="165486" y="75421"/>
                </a:lnTo>
                <a:close/>
                <a:moveTo>
                  <a:pt x="189703" y="75221"/>
                </a:moveTo>
                <a:lnTo>
                  <a:pt x="189736" y="83927"/>
                </a:lnTo>
                <a:lnTo>
                  <a:pt x="188302" y="83927"/>
                </a:lnTo>
                <a:lnTo>
                  <a:pt x="188302" y="76722"/>
                </a:lnTo>
                <a:lnTo>
                  <a:pt x="184332" y="76722"/>
                </a:lnTo>
                <a:lnTo>
                  <a:pt x="184332" y="75287"/>
                </a:lnTo>
                <a:lnTo>
                  <a:pt x="189703" y="75221"/>
                </a:lnTo>
                <a:close/>
                <a:moveTo>
                  <a:pt x="83060" y="0"/>
                </a:moveTo>
                <a:lnTo>
                  <a:pt x="83060" y="5471"/>
                </a:lnTo>
                <a:lnTo>
                  <a:pt x="82660" y="5471"/>
                </a:lnTo>
                <a:lnTo>
                  <a:pt x="82660" y="11675"/>
                </a:lnTo>
                <a:lnTo>
                  <a:pt x="82393" y="11675"/>
                </a:lnTo>
                <a:lnTo>
                  <a:pt x="80425" y="13643"/>
                </a:lnTo>
                <a:lnTo>
                  <a:pt x="80425" y="16712"/>
                </a:lnTo>
                <a:lnTo>
                  <a:pt x="79491" y="16712"/>
                </a:lnTo>
                <a:lnTo>
                  <a:pt x="79491" y="22650"/>
                </a:lnTo>
                <a:lnTo>
                  <a:pt x="77223" y="22650"/>
                </a:lnTo>
                <a:lnTo>
                  <a:pt x="77223" y="30188"/>
                </a:lnTo>
                <a:lnTo>
                  <a:pt x="75321" y="30188"/>
                </a:lnTo>
                <a:lnTo>
                  <a:pt x="75321" y="65080"/>
                </a:lnTo>
                <a:lnTo>
                  <a:pt x="74587" y="65080"/>
                </a:lnTo>
                <a:lnTo>
                  <a:pt x="74587" y="63646"/>
                </a:lnTo>
                <a:lnTo>
                  <a:pt x="68016" y="63646"/>
                </a:lnTo>
                <a:lnTo>
                  <a:pt x="68016" y="65080"/>
                </a:lnTo>
                <a:lnTo>
                  <a:pt x="65314" y="65080"/>
                </a:lnTo>
                <a:lnTo>
                  <a:pt x="65314" y="59576"/>
                </a:lnTo>
                <a:lnTo>
                  <a:pt x="61912" y="59576"/>
                </a:lnTo>
                <a:lnTo>
                  <a:pt x="61912" y="57708"/>
                </a:lnTo>
                <a:lnTo>
                  <a:pt x="58342" y="57375"/>
                </a:lnTo>
                <a:lnTo>
                  <a:pt x="58342" y="54839"/>
                </a:lnTo>
                <a:lnTo>
                  <a:pt x="53873" y="55306"/>
                </a:lnTo>
                <a:lnTo>
                  <a:pt x="53873" y="56974"/>
                </a:lnTo>
                <a:lnTo>
                  <a:pt x="48702" y="56474"/>
                </a:lnTo>
                <a:lnTo>
                  <a:pt x="48702" y="59576"/>
                </a:lnTo>
                <a:lnTo>
                  <a:pt x="45300" y="59576"/>
                </a:lnTo>
                <a:lnTo>
                  <a:pt x="45300" y="64313"/>
                </a:lnTo>
                <a:lnTo>
                  <a:pt x="41097" y="64313"/>
                </a:lnTo>
                <a:lnTo>
                  <a:pt x="41097" y="76255"/>
                </a:lnTo>
                <a:lnTo>
                  <a:pt x="35860" y="76255"/>
                </a:lnTo>
                <a:lnTo>
                  <a:pt x="35860" y="71918"/>
                </a:lnTo>
                <a:lnTo>
                  <a:pt x="27987" y="71918"/>
                </a:lnTo>
                <a:lnTo>
                  <a:pt x="27987" y="68583"/>
                </a:lnTo>
                <a:lnTo>
                  <a:pt x="26119" y="68783"/>
                </a:lnTo>
                <a:lnTo>
                  <a:pt x="26119" y="66915"/>
                </a:lnTo>
                <a:lnTo>
                  <a:pt x="21683" y="67415"/>
                </a:lnTo>
                <a:lnTo>
                  <a:pt x="21683" y="69250"/>
                </a:lnTo>
                <a:lnTo>
                  <a:pt x="19782" y="69450"/>
                </a:lnTo>
                <a:lnTo>
                  <a:pt x="19782" y="71918"/>
                </a:lnTo>
                <a:lnTo>
                  <a:pt x="15845" y="71918"/>
                </a:lnTo>
                <a:lnTo>
                  <a:pt x="15845" y="74554"/>
                </a:lnTo>
                <a:lnTo>
                  <a:pt x="468" y="74554"/>
                </a:lnTo>
                <a:lnTo>
                  <a:pt x="468" y="76288"/>
                </a:lnTo>
                <a:lnTo>
                  <a:pt x="1" y="76288"/>
                </a:lnTo>
                <a:lnTo>
                  <a:pt x="1" y="90532"/>
                </a:lnTo>
                <a:lnTo>
                  <a:pt x="208316" y="90532"/>
                </a:lnTo>
                <a:lnTo>
                  <a:pt x="208316" y="79824"/>
                </a:lnTo>
                <a:lnTo>
                  <a:pt x="206548" y="79691"/>
                </a:lnTo>
                <a:lnTo>
                  <a:pt x="206548" y="78590"/>
                </a:lnTo>
                <a:lnTo>
                  <a:pt x="202379" y="78290"/>
                </a:lnTo>
                <a:lnTo>
                  <a:pt x="202379" y="79424"/>
                </a:lnTo>
                <a:lnTo>
                  <a:pt x="200611" y="79290"/>
                </a:lnTo>
                <a:lnTo>
                  <a:pt x="200611" y="81292"/>
                </a:lnTo>
                <a:lnTo>
                  <a:pt x="199877" y="81292"/>
                </a:lnTo>
                <a:lnTo>
                  <a:pt x="199877" y="75154"/>
                </a:lnTo>
                <a:lnTo>
                  <a:pt x="208350" y="75054"/>
                </a:lnTo>
                <a:lnTo>
                  <a:pt x="208350" y="70884"/>
                </a:lnTo>
                <a:lnTo>
                  <a:pt x="207682" y="70918"/>
                </a:lnTo>
                <a:lnTo>
                  <a:pt x="207682" y="67315"/>
                </a:lnTo>
                <a:lnTo>
                  <a:pt x="208350" y="67482"/>
                </a:lnTo>
                <a:lnTo>
                  <a:pt x="208350" y="66848"/>
                </a:lnTo>
                <a:lnTo>
                  <a:pt x="207682" y="66681"/>
                </a:lnTo>
                <a:lnTo>
                  <a:pt x="207682" y="65247"/>
                </a:lnTo>
                <a:lnTo>
                  <a:pt x="208350" y="65414"/>
                </a:lnTo>
                <a:lnTo>
                  <a:pt x="208350" y="64813"/>
                </a:lnTo>
                <a:lnTo>
                  <a:pt x="207682" y="64613"/>
                </a:lnTo>
                <a:lnTo>
                  <a:pt x="207682" y="63712"/>
                </a:lnTo>
                <a:cubicBezTo>
                  <a:pt x="207883" y="63779"/>
                  <a:pt x="208116" y="63879"/>
                  <a:pt x="208350" y="63946"/>
                </a:cubicBezTo>
                <a:lnTo>
                  <a:pt x="208350" y="63312"/>
                </a:lnTo>
                <a:cubicBezTo>
                  <a:pt x="208116" y="63245"/>
                  <a:pt x="207883" y="63145"/>
                  <a:pt x="207682" y="63079"/>
                </a:cubicBezTo>
                <a:lnTo>
                  <a:pt x="207682" y="62211"/>
                </a:lnTo>
                <a:lnTo>
                  <a:pt x="208316" y="62478"/>
                </a:lnTo>
                <a:lnTo>
                  <a:pt x="208316" y="61844"/>
                </a:lnTo>
                <a:cubicBezTo>
                  <a:pt x="203880" y="60043"/>
                  <a:pt x="200844" y="58542"/>
                  <a:pt x="199743" y="57975"/>
                </a:cubicBezTo>
                <a:cubicBezTo>
                  <a:pt x="199610" y="57675"/>
                  <a:pt x="199310" y="57441"/>
                  <a:pt x="198976" y="57375"/>
                </a:cubicBezTo>
                <a:lnTo>
                  <a:pt x="197208" y="57074"/>
                </a:lnTo>
                <a:cubicBezTo>
                  <a:pt x="197167" y="57033"/>
                  <a:pt x="197100" y="57005"/>
                  <a:pt x="197032" y="57005"/>
                </a:cubicBezTo>
                <a:cubicBezTo>
                  <a:pt x="196989" y="57005"/>
                  <a:pt x="196946" y="57016"/>
                  <a:pt x="196908" y="57041"/>
                </a:cubicBezTo>
                <a:lnTo>
                  <a:pt x="190904" y="56040"/>
                </a:lnTo>
                <a:cubicBezTo>
                  <a:pt x="190834" y="56026"/>
                  <a:pt x="190765" y="56019"/>
                  <a:pt x="190698" y="56019"/>
                </a:cubicBezTo>
                <a:cubicBezTo>
                  <a:pt x="190152" y="56019"/>
                  <a:pt x="189703" y="56477"/>
                  <a:pt x="189703" y="57041"/>
                </a:cubicBezTo>
                <a:lnTo>
                  <a:pt x="189703" y="57308"/>
                </a:lnTo>
                <a:cubicBezTo>
                  <a:pt x="178182" y="65965"/>
                  <a:pt x="167603" y="68451"/>
                  <a:pt x="159377" y="68451"/>
                </a:cubicBezTo>
                <a:cubicBezTo>
                  <a:pt x="159267" y="68451"/>
                  <a:pt x="159157" y="68450"/>
                  <a:pt x="159048" y="68449"/>
                </a:cubicBezTo>
                <a:lnTo>
                  <a:pt x="158614" y="68382"/>
                </a:lnTo>
                <a:cubicBezTo>
                  <a:pt x="153277" y="67482"/>
                  <a:pt x="148173" y="65547"/>
                  <a:pt x="143603" y="62645"/>
                </a:cubicBezTo>
                <a:cubicBezTo>
                  <a:pt x="143570" y="62278"/>
                  <a:pt x="143303" y="61978"/>
                  <a:pt x="142936" y="61945"/>
                </a:cubicBezTo>
                <a:lnTo>
                  <a:pt x="136732" y="60910"/>
                </a:lnTo>
                <a:cubicBezTo>
                  <a:pt x="136696" y="60905"/>
                  <a:pt x="136661" y="60902"/>
                  <a:pt x="136625" y="60902"/>
                </a:cubicBezTo>
                <a:cubicBezTo>
                  <a:pt x="136461" y="60902"/>
                  <a:pt x="136296" y="60962"/>
                  <a:pt x="136131" y="61044"/>
                </a:cubicBezTo>
                <a:cubicBezTo>
                  <a:pt x="136131" y="61044"/>
                  <a:pt x="136098" y="61077"/>
                  <a:pt x="136065" y="61077"/>
                </a:cubicBezTo>
                <a:cubicBezTo>
                  <a:pt x="132929" y="63579"/>
                  <a:pt x="129460" y="65614"/>
                  <a:pt x="125757" y="67182"/>
                </a:cubicBezTo>
                <a:lnTo>
                  <a:pt x="125757" y="65080"/>
                </a:lnTo>
                <a:lnTo>
                  <a:pt x="116184" y="65080"/>
                </a:lnTo>
                <a:lnTo>
                  <a:pt x="116184" y="68382"/>
                </a:lnTo>
                <a:lnTo>
                  <a:pt x="112948" y="68382"/>
                </a:lnTo>
                <a:lnTo>
                  <a:pt x="112948" y="64280"/>
                </a:lnTo>
                <a:lnTo>
                  <a:pt x="111480" y="64280"/>
                </a:lnTo>
                <a:lnTo>
                  <a:pt x="111480" y="62011"/>
                </a:lnTo>
                <a:lnTo>
                  <a:pt x="107044" y="62478"/>
                </a:lnTo>
                <a:lnTo>
                  <a:pt x="107044" y="64280"/>
                </a:lnTo>
                <a:lnTo>
                  <a:pt x="102941" y="64280"/>
                </a:lnTo>
                <a:lnTo>
                  <a:pt x="102941" y="66148"/>
                </a:lnTo>
                <a:lnTo>
                  <a:pt x="102774" y="66047"/>
                </a:lnTo>
                <a:lnTo>
                  <a:pt x="102774" y="63913"/>
                </a:lnTo>
                <a:cubicBezTo>
                  <a:pt x="102774" y="63546"/>
                  <a:pt x="102507" y="63245"/>
                  <a:pt x="102140" y="63179"/>
                </a:cubicBezTo>
                <a:lnTo>
                  <a:pt x="99338" y="62712"/>
                </a:lnTo>
                <a:lnTo>
                  <a:pt x="99338" y="54839"/>
                </a:lnTo>
                <a:lnTo>
                  <a:pt x="91566" y="55840"/>
                </a:lnTo>
                <a:lnTo>
                  <a:pt x="91566" y="30155"/>
                </a:lnTo>
                <a:lnTo>
                  <a:pt x="89665" y="30155"/>
                </a:lnTo>
                <a:lnTo>
                  <a:pt x="89665" y="22616"/>
                </a:lnTo>
                <a:lnTo>
                  <a:pt x="87397" y="22616"/>
                </a:lnTo>
                <a:lnTo>
                  <a:pt x="87397" y="16712"/>
                </a:lnTo>
                <a:lnTo>
                  <a:pt x="86429" y="16712"/>
                </a:lnTo>
                <a:lnTo>
                  <a:pt x="86429" y="13677"/>
                </a:lnTo>
                <a:lnTo>
                  <a:pt x="84461" y="11709"/>
                </a:lnTo>
                <a:lnTo>
                  <a:pt x="84194" y="11709"/>
                </a:lnTo>
                <a:lnTo>
                  <a:pt x="84194" y="5471"/>
                </a:lnTo>
                <a:lnTo>
                  <a:pt x="83794" y="5471"/>
                </a:lnTo>
                <a:lnTo>
                  <a:pt x="83794" y="0"/>
                </a:lnTo>
                <a:close/>
              </a:path>
            </a:pathLst>
          </a:custGeom>
          <a:solidFill>
            <a:srgbClr val="8AACDD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795200" y="1456925"/>
            <a:ext cx="1064450" cy="3681982"/>
          </a:xfrm>
          <a:custGeom>
            <a:avLst/>
            <a:gdLst/>
            <a:ahLst/>
            <a:cxnLst/>
            <a:rect l="l" t="t" r="r" b="b"/>
            <a:pathLst>
              <a:path w="38362" h="132696" extrusionOk="0">
                <a:moveTo>
                  <a:pt x="10175" y="1"/>
                </a:moveTo>
                <a:lnTo>
                  <a:pt x="9474" y="901"/>
                </a:lnTo>
                <a:cubicBezTo>
                  <a:pt x="9241" y="1168"/>
                  <a:pt x="6138" y="2135"/>
                  <a:pt x="5972" y="2369"/>
                </a:cubicBezTo>
                <a:cubicBezTo>
                  <a:pt x="5805" y="2602"/>
                  <a:pt x="5438" y="4270"/>
                  <a:pt x="5571" y="4570"/>
                </a:cubicBezTo>
                <a:cubicBezTo>
                  <a:pt x="5671" y="4871"/>
                  <a:pt x="6038" y="5805"/>
                  <a:pt x="6038" y="5805"/>
                </a:cubicBezTo>
                <a:cubicBezTo>
                  <a:pt x="5271" y="5972"/>
                  <a:pt x="4571" y="6305"/>
                  <a:pt x="3937" y="6772"/>
                </a:cubicBezTo>
                <a:lnTo>
                  <a:pt x="3937" y="9207"/>
                </a:lnTo>
                <a:lnTo>
                  <a:pt x="5071" y="10275"/>
                </a:lnTo>
                <a:lnTo>
                  <a:pt x="5571" y="10975"/>
                </a:lnTo>
                <a:lnTo>
                  <a:pt x="5838" y="11742"/>
                </a:lnTo>
                <a:lnTo>
                  <a:pt x="5605" y="12343"/>
                </a:lnTo>
                <a:lnTo>
                  <a:pt x="5838" y="13043"/>
                </a:lnTo>
                <a:lnTo>
                  <a:pt x="5671" y="13510"/>
                </a:lnTo>
                <a:lnTo>
                  <a:pt x="6038" y="14077"/>
                </a:lnTo>
                <a:lnTo>
                  <a:pt x="5905" y="14811"/>
                </a:lnTo>
                <a:cubicBezTo>
                  <a:pt x="5905" y="14811"/>
                  <a:pt x="6205" y="16112"/>
                  <a:pt x="6272" y="16646"/>
                </a:cubicBezTo>
                <a:cubicBezTo>
                  <a:pt x="6339" y="17180"/>
                  <a:pt x="6806" y="19448"/>
                  <a:pt x="6806" y="19448"/>
                </a:cubicBezTo>
                <a:cubicBezTo>
                  <a:pt x="7039" y="20715"/>
                  <a:pt x="7139" y="22016"/>
                  <a:pt x="7106" y="23284"/>
                </a:cubicBezTo>
                <a:cubicBezTo>
                  <a:pt x="7039" y="25385"/>
                  <a:pt x="7940" y="30422"/>
                  <a:pt x="7940" y="30422"/>
                </a:cubicBezTo>
                <a:cubicBezTo>
                  <a:pt x="7940" y="30422"/>
                  <a:pt x="6672" y="32490"/>
                  <a:pt x="6472" y="33558"/>
                </a:cubicBezTo>
                <a:cubicBezTo>
                  <a:pt x="6238" y="34625"/>
                  <a:pt x="5738" y="37828"/>
                  <a:pt x="5872" y="37994"/>
                </a:cubicBezTo>
                <a:cubicBezTo>
                  <a:pt x="5972" y="38161"/>
                  <a:pt x="6939" y="39195"/>
                  <a:pt x="6939" y="39195"/>
                </a:cubicBezTo>
                <a:cubicBezTo>
                  <a:pt x="6872" y="39629"/>
                  <a:pt x="6839" y="40063"/>
                  <a:pt x="6872" y="40496"/>
                </a:cubicBezTo>
                <a:cubicBezTo>
                  <a:pt x="6939" y="40796"/>
                  <a:pt x="8006" y="41664"/>
                  <a:pt x="8006" y="41664"/>
                </a:cubicBezTo>
                <a:cubicBezTo>
                  <a:pt x="8006" y="41664"/>
                  <a:pt x="8040" y="46167"/>
                  <a:pt x="8173" y="46834"/>
                </a:cubicBezTo>
                <a:cubicBezTo>
                  <a:pt x="8307" y="47501"/>
                  <a:pt x="9107" y="48735"/>
                  <a:pt x="9174" y="49336"/>
                </a:cubicBezTo>
                <a:cubicBezTo>
                  <a:pt x="9241" y="49936"/>
                  <a:pt x="7406" y="55841"/>
                  <a:pt x="7506" y="56808"/>
                </a:cubicBezTo>
                <a:cubicBezTo>
                  <a:pt x="7639" y="57742"/>
                  <a:pt x="8707" y="59009"/>
                  <a:pt x="9007" y="59643"/>
                </a:cubicBezTo>
                <a:cubicBezTo>
                  <a:pt x="9274" y="60310"/>
                  <a:pt x="8073" y="64547"/>
                  <a:pt x="8073" y="65214"/>
                </a:cubicBezTo>
                <a:cubicBezTo>
                  <a:pt x="8073" y="65848"/>
                  <a:pt x="9407" y="69017"/>
                  <a:pt x="9407" y="69650"/>
                </a:cubicBezTo>
                <a:cubicBezTo>
                  <a:pt x="9407" y="70318"/>
                  <a:pt x="8373" y="77256"/>
                  <a:pt x="8373" y="77423"/>
                </a:cubicBezTo>
                <a:cubicBezTo>
                  <a:pt x="8373" y="77589"/>
                  <a:pt x="9241" y="78323"/>
                  <a:pt x="9307" y="78690"/>
                </a:cubicBezTo>
                <a:cubicBezTo>
                  <a:pt x="9374" y="79024"/>
                  <a:pt x="8373" y="85895"/>
                  <a:pt x="8373" y="87196"/>
                </a:cubicBezTo>
                <a:cubicBezTo>
                  <a:pt x="8373" y="87763"/>
                  <a:pt x="8140" y="89565"/>
                  <a:pt x="7840" y="91499"/>
                </a:cubicBezTo>
                <a:lnTo>
                  <a:pt x="4037" y="91499"/>
                </a:lnTo>
                <a:lnTo>
                  <a:pt x="4037" y="95102"/>
                </a:lnTo>
                <a:lnTo>
                  <a:pt x="1" y="95102"/>
                </a:lnTo>
                <a:lnTo>
                  <a:pt x="1" y="99005"/>
                </a:lnTo>
                <a:lnTo>
                  <a:pt x="2769" y="99005"/>
                </a:lnTo>
                <a:lnTo>
                  <a:pt x="2769" y="132696"/>
                </a:lnTo>
                <a:lnTo>
                  <a:pt x="35593" y="132696"/>
                </a:lnTo>
                <a:lnTo>
                  <a:pt x="35593" y="99005"/>
                </a:lnTo>
                <a:lnTo>
                  <a:pt x="38361" y="99005"/>
                </a:lnTo>
                <a:lnTo>
                  <a:pt x="38361" y="95102"/>
                </a:lnTo>
                <a:lnTo>
                  <a:pt x="34325" y="95102"/>
                </a:lnTo>
                <a:lnTo>
                  <a:pt x="34325" y="91466"/>
                </a:lnTo>
                <a:lnTo>
                  <a:pt x="29755" y="91466"/>
                </a:lnTo>
                <a:lnTo>
                  <a:pt x="29388" y="88564"/>
                </a:lnTo>
                <a:cubicBezTo>
                  <a:pt x="29822" y="88264"/>
                  <a:pt x="30189" y="87863"/>
                  <a:pt x="30422" y="87396"/>
                </a:cubicBezTo>
                <a:cubicBezTo>
                  <a:pt x="30589" y="86796"/>
                  <a:pt x="30222" y="81792"/>
                  <a:pt x="30222" y="81792"/>
                </a:cubicBezTo>
                <a:lnTo>
                  <a:pt x="30956" y="80325"/>
                </a:lnTo>
                <a:lnTo>
                  <a:pt x="30889" y="77890"/>
                </a:lnTo>
                <a:lnTo>
                  <a:pt x="31523" y="77223"/>
                </a:lnTo>
                <a:cubicBezTo>
                  <a:pt x="31523" y="76589"/>
                  <a:pt x="30356" y="65748"/>
                  <a:pt x="30356" y="65748"/>
                </a:cubicBezTo>
                <a:lnTo>
                  <a:pt x="30623" y="64714"/>
                </a:lnTo>
                <a:cubicBezTo>
                  <a:pt x="30623" y="64714"/>
                  <a:pt x="30740" y="64731"/>
                  <a:pt x="30916" y="64731"/>
                </a:cubicBezTo>
                <a:cubicBezTo>
                  <a:pt x="31343" y="64731"/>
                  <a:pt x="32117" y="64631"/>
                  <a:pt x="32424" y="63946"/>
                </a:cubicBezTo>
                <a:cubicBezTo>
                  <a:pt x="32824" y="63012"/>
                  <a:pt x="33791" y="58075"/>
                  <a:pt x="33791" y="58075"/>
                </a:cubicBezTo>
                <a:cubicBezTo>
                  <a:pt x="33791" y="58075"/>
                  <a:pt x="35259" y="57608"/>
                  <a:pt x="35626" y="57208"/>
                </a:cubicBezTo>
                <a:cubicBezTo>
                  <a:pt x="35993" y="56775"/>
                  <a:pt x="36460" y="55307"/>
                  <a:pt x="36460" y="55307"/>
                </a:cubicBezTo>
                <a:lnTo>
                  <a:pt x="36927" y="54940"/>
                </a:lnTo>
                <a:lnTo>
                  <a:pt x="37094" y="54106"/>
                </a:lnTo>
                <a:cubicBezTo>
                  <a:pt x="37094" y="54106"/>
                  <a:pt x="37828" y="53806"/>
                  <a:pt x="37828" y="53272"/>
                </a:cubicBezTo>
                <a:cubicBezTo>
                  <a:pt x="37761" y="52805"/>
                  <a:pt x="37594" y="52371"/>
                  <a:pt x="37327" y="51971"/>
                </a:cubicBezTo>
                <a:lnTo>
                  <a:pt x="37761" y="51204"/>
                </a:lnTo>
                <a:lnTo>
                  <a:pt x="37327" y="50370"/>
                </a:lnTo>
                <a:lnTo>
                  <a:pt x="31823" y="47601"/>
                </a:lnTo>
                <a:lnTo>
                  <a:pt x="30589" y="49703"/>
                </a:lnTo>
                <a:cubicBezTo>
                  <a:pt x="30222" y="49436"/>
                  <a:pt x="29889" y="49136"/>
                  <a:pt x="29622" y="48802"/>
                </a:cubicBezTo>
                <a:cubicBezTo>
                  <a:pt x="28654" y="47435"/>
                  <a:pt x="27921" y="45900"/>
                  <a:pt x="27487" y="44299"/>
                </a:cubicBezTo>
                <a:cubicBezTo>
                  <a:pt x="26720" y="41697"/>
                  <a:pt x="25786" y="41163"/>
                  <a:pt x="25786" y="41163"/>
                </a:cubicBezTo>
                <a:cubicBezTo>
                  <a:pt x="25786" y="41163"/>
                  <a:pt x="24485" y="40096"/>
                  <a:pt x="24285" y="39729"/>
                </a:cubicBezTo>
                <a:cubicBezTo>
                  <a:pt x="24118" y="39362"/>
                  <a:pt x="23451" y="36660"/>
                  <a:pt x="23451" y="36660"/>
                </a:cubicBezTo>
                <a:cubicBezTo>
                  <a:pt x="23651" y="36460"/>
                  <a:pt x="23751" y="36160"/>
                  <a:pt x="23751" y="35893"/>
                </a:cubicBezTo>
                <a:cubicBezTo>
                  <a:pt x="23684" y="35459"/>
                  <a:pt x="23084" y="33158"/>
                  <a:pt x="23084" y="33158"/>
                </a:cubicBezTo>
                <a:cubicBezTo>
                  <a:pt x="23084" y="33158"/>
                  <a:pt x="23584" y="33158"/>
                  <a:pt x="23618" y="32791"/>
                </a:cubicBezTo>
                <a:cubicBezTo>
                  <a:pt x="23684" y="32457"/>
                  <a:pt x="23217" y="31490"/>
                  <a:pt x="23217" y="31490"/>
                </a:cubicBezTo>
                <a:lnTo>
                  <a:pt x="23584" y="30656"/>
                </a:lnTo>
                <a:lnTo>
                  <a:pt x="28654" y="30322"/>
                </a:lnTo>
                <a:lnTo>
                  <a:pt x="23684" y="29588"/>
                </a:lnTo>
                <a:lnTo>
                  <a:pt x="23384" y="28888"/>
                </a:lnTo>
                <a:lnTo>
                  <a:pt x="28388" y="26920"/>
                </a:lnTo>
                <a:lnTo>
                  <a:pt x="23084" y="27854"/>
                </a:lnTo>
                <a:lnTo>
                  <a:pt x="22583" y="27220"/>
                </a:lnTo>
                <a:lnTo>
                  <a:pt x="25352" y="23417"/>
                </a:lnTo>
                <a:lnTo>
                  <a:pt x="25352" y="23417"/>
                </a:lnTo>
                <a:lnTo>
                  <a:pt x="21283" y="26620"/>
                </a:lnTo>
                <a:lnTo>
                  <a:pt x="19948" y="26186"/>
                </a:lnTo>
                <a:lnTo>
                  <a:pt x="19014" y="21549"/>
                </a:lnTo>
                <a:lnTo>
                  <a:pt x="18781" y="26186"/>
                </a:lnTo>
                <a:cubicBezTo>
                  <a:pt x="18147" y="26253"/>
                  <a:pt x="17513" y="26386"/>
                  <a:pt x="16879" y="26553"/>
                </a:cubicBezTo>
                <a:lnTo>
                  <a:pt x="13210" y="23984"/>
                </a:lnTo>
                <a:lnTo>
                  <a:pt x="13210" y="23984"/>
                </a:lnTo>
                <a:lnTo>
                  <a:pt x="15979" y="27220"/>
                </a:lnTo>
                <a:lnTo>
                  <a:pt x="15145" y="27987"/>
                </a:lnTo>
                <a:lnTo>
                  <a:pt x="11776" y="28154"/>
                </a:lnTo>
                <a:lnTo>
                  <a:pt x="11776" y="26553"/>
                </a:lnTo>
                <a:lnTo>
                  <a:pt x="10475" y="23050"/>
                </a:lnTo>
                <a:lnTo>
                  <a:pt x="9974" y="19314"/>
                </a:lnTo>
                <a:cubicBezTo>
                  <a:pt x="9974" y="19314"/>
                  <a:pt x="10175" y="15278"/>
                  <a:pt x="10175" y="15045"/>
                </a:cubicBezTo>
                <a:cubicBezTo>
                  <a:pt x="10175" y="14778"/>
                  <a:pt x="9307" y="12510"/>
                  <a:pt x="9307" y="12510"/>
                </a:cubicBezTo>
                <a:lnTo>
                  <a:pt x="9474" y="10775"/>
                </a:lnTo>
                <a:cubicBezTo>
                  <a:pt x="10008" y="10675"/>
                  <a:pt x="11676" y="9441"/>
                  <a:pt x="11676" y="9441"/>
                </a:cubicBezTo>
                <a:lnTo>
                  <a:pt x="11676" y="7072"/>
                </a:lnTo>
                <a:lnTo>
                  <a:pt x="10375" y="6372"/>
                </a:lnTo>
                <a:lnTo>
                  <a:pt x="10942" y="5104"/>
                </a:lnTo>
                <a:lnTo>
                  <a:pt x="10842" y="3270"/>
                </a:lnTo>
                <a:lnTo>
                  <a:pt x="10375" y="3870"/>
                </a:lnTo>
                <a:cubicBezTo>
                  <a:pt x="10508" y="3370"/>
                  <a:pt x="10575" y="2836"/>
                  <a:pt x="10608" y="2302"/>
                </a:cubicBezTo>
                <a:cubicBezTo>
                  <a:pt x="10542" y="1535"/>
                  <a:pt x="10408" y="768"/>
                  <a:pt x="10175" y="1"/>
                </a:cubicBezTo>
                <a:close/>
              </a:path>
            </a:pathLst>
          </a:custGeom>
          <a:solidFill>
            <a:srgbClr val="3CC999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067125" y="2799375"/>
            <a:ext cx="1627017" cy="2339523"/>
          </a:xfrm>
          <a:custGeom>
            <a:avLst/>
            <a:gdLst/>
            <a:ahLst/>
            <a:cxnLst/>
            <a:rect l="l" t="t" r="r" b="b"/>
            <a:pathLst>
              <a:path w="45767" h="65814" extrusionOk="0">
                <a:moveTo>
                  <a:pt x="5705" y="0"/>
                </a:moveTo>
                <a:cubicBezTo>
                  <a:pt x="5571" y="0"/>
                  <a:pt x="5505" y="534"/>
                  <a:pt x="5471" y="1001"/>
                </a:cubicBezTo>
                <a:cubicBezTo>
                  <a:pt x="5171" y="1201"/>
                  <a:pt x="4971" y="1568"/>
                  <a:pt x="4971" y="1935"/>
                </a:cubicBezTo>
                <a:lnTo>
                  <a:pt x="4671" y="1935"/>
                </a:lnTo>
                <a:lnTo>
                  <a:pt x="4671" y="2902"/>
                </a:lnTo>
                <a:lnTo>
                  <a:pt x="4004" y="2902"/>
                </a:lnTo>
                <a:lnTo>
                  <a:pt x="4004" y="4036"/>
                </a:lnTo>
                <a:lnTo>
                  <a:pt x="17346" y="4036"/>
                </a:lnTo>
                <a:lnTo>
                  <a:pt x="17346" y="2902"/>
                </a:lnTo>
                <a:lnTo>
                  <a:pt x="6605" y="2902"/>
                </a:lnTo>
                <a:lnTo>
                  <a:pt x="6605" y="1935"/>
                </a:lnTo>
                <a:lnTo>
                  <a:pt x="6439" y="1935"/>
                </a:lnTo>
                <a:cubicBezTo>
                  <a:pt x="6472" y="1535"/>
                  <a:pt x="6272" y="1168"/>
                  <a:pt x="5938" y="967"/>
                </a:cubicBezTo>
                <a:cubicBezTo>
                  <a:pt x="5905" y="500"/>
                  <a:pt x="5872" y="0"/>
                  <a:pt x="5705" y="0"/>
                </a:cubicBezTo>
                <a:close/>
                <a:moveTo>
                  <a:pt x="16079" y="4837"/>
                </a:moveTo>
                <a:lnTo>
                  <a:pt x="16079" y="5938"/>
                </a:lnTo>
                <a:lnTo>
                  <a:pt x="5138" y="5938"/>
                </a:lnTo>
                <a:lnTo>
                  <a:pt x="5138" y="4837"/>
                </a:lnTo>
                <a:close/>
                <a:moveTo>
                  <a:pt x="40797" y="4804"/>
                </a:moveTo>
                <a:lnTo>
                  <a:pt x="40797" y="5938"/>
                </a:lnTo>
                <a:lnTo>
                  <a:pt x="29855" y="5938"/>
                </a:lnTo>
                <a:lnTo>
                  <a:pt x="29855" y="4804"/>
                </a:lnTo>
                <a:close/>
                <a:moveTo>
                  <a:pt x="12843" y="9307"/>
                </a:moveTo>
                <a:cubicBezTo>
                  <a:pt x="13110" y="9407"/>
                  <a:pt x="13344" y="9574"/>
                  <a:pt x="13477" y="9807"/>
                </a:cubicBezTo>
                <a:cubicBezTo>
                  <a:pt x="13711" y="10241"/>
                  <a:pt x="13811" y="10741"/>
                  <a:pt x="13811" y="11241"/>
                </a:cubicBezTo>
                <a:lnTo>
                  <a:pt x="13977" y="11241"/>
                </a:lnTo>
                <a:lnTo>
                  <a:pt x="13977" y="22316"/>
                </a:lnTo>
                <a:lnTo>
                  <a:pt x="11709" y="22316"/>
                </a:lnTo>
                <a:lnTo>
                  <a:pt x="11709" y="11241"/>
                </a:lnTo>
                <a:lnTo>
                  <a:pt x="11876" y="11241"/>
                </a:lnTo>
                <a:cubicBezTo>
                  <a:pt x="11876" y="10741"/>
                  <a:pt x="11976" y="10241"/>
                  <a:pt x="12209" y="9807"/>
                </a:cubicBezTo>
                <a:cubicBezTo>
                  <a:pt x="12376" y="9574"/>
                  <a:pt x="12576" y="9407"/>
                  <a:pt x="12843" y="9307"/>
                </a:cubicBezTo>
                <a:close/>
                <a:moveTo>
                  <a:pt x="33058" y="9307"/>
                </a:moveTo>
                <a:cubicBezTo>
                  <a:pt x="33325" y="9407"/>
                  <a:pt x="33558" y="9574"/>
                  <a:pt x="33691" y="9807"/>
                </a:cubicBezTo>
                <a:cubicBezTo>
                  <a:pt x="33925" y="10241"/>
                  <a:pt x="34025" y="10741"/>
                  <a:pt x="34025" y="11241"/>
                </a:cubicBezTo>
                <a:lnTo>
                  <a:pt x="34192" y="11241"/>
                </a:lnTo>
                <a:lnTo>
                  <a:pt x="34192" y="22316"/>
                </a:lnTo>
                <a:lnTo>
                  <a:pt x="31957" y="22316"/>
                </a:lnTo>
                <a:lnTo>
                  <a:pt x="31957" y="11241"/>
                </a:lnTo>
                <a:lnTo>
                  <a:pt x="32090" y="11241"/>
                </a:lnTo>
                <a:cubicBezTo>
                  <a:pt x="32090" y="10741"/>
                  <a:pt x="32190" y="10241"/>
                  <a:pt x="32424" y="9807"/>
                </a:cubicBezTo>
                <a:cubicBezTo>
                  <a:pt x="32591" y="9574"/>
                  <a:pt x="32791" y="9407"/>
                  <a:pt x="33058" y="9307"/>
                </a:cubicBezTo>
                <a:close/>
                <a:moveTo>
                  <a:pt x="8507" y="9307"/>
                </a:moveTo>
                <a:cubicBezTo>
                  <a:pt x="8774" y="9474"/>
                  <a:pt x="8974" y="9707"/>
                  <a:pt x="9141" y="9941"/>
                </a:cubicBezTo>
                <a:cubicBezTo>
                  <a:pt x="9374" y="10408"/>
                  <a:pt x="9474" y="10908"/>
                  <a:pt x="9474" y="11408"/>
                </a:cubicBezTo>
                <a:lnTo>
                  <a:pt x="9641" y="11408"/>
                </a:lnTo>
                <a:lnTo>
                  <a:pt x="9641" y="22483"/>
                </a:lnTo>
                <a:lnTo>
                  <a:pt x="7406" y="22449"/>
                </a:lnTo>
                <a:lnTo>
                  <a:pt x="7406" y="11408"/>
                </a:lnTo>
                <a:lnTo>
                  <a:pt x="7539" y="11408"/>
                </a:lnTo>
                <a:cubicBezTo>
                  <a:pt x="7539" y="10908"/>
                  <a:pt x="7640" y="10408"/>
                  <a:pt x="7873" y="9974"/>
                </a:cubicBezTo>
                <a:cubicBezTo>
                  <a:pt x="8040" y="9707"/>
                  <a:pt x="8273" y="9507"/>
                  <a:pt x="8507" y="9307"/>
                </a:cubicBezTo>
                <a:close/>
                <a:moveTo>
                  <a:pt x="37394" y="9307"/>
                </a:moveTo>
                <a:cubicBezTo>
                  <a:pt x="37661" y="9507"/>
                  <a:pt x="37861" y="9707"/>
                  <a:pt x="38028" y="9974"/>
                </a:cubicBezTo>
                <a:cubicBezTo>
                  <a:pt x="38261" y="10408"/>
                  <a:pt x="38362" y="10908"/>
                  <a:pt x="38362" y="11408"/>
                </a:cubicBezTo>
                <a:lnTo>
                  <a:pt x="38528" y="11408"/>
                </a:lnTo>
                <a:lnTo>
                  <a:pt x="38528" y="22483"/>
                </a:lnTo>
                <a:lnTo>
                  <a:pt x="36260" y="22483"/>
                </a:lnTo>
                <a:lnTo>
                  <a:pt x="36260" y="11408"/>
                </a:lnTo>
                <a:lnTo>
                  <a:pt x="36427" y="11408"/>
                </a:lnTo>
                <a:cubicBezTo>
                  <a:pt x="36427" y="10908"/>
                  <a:pt x="36527" y="10408"/>
                  <a:pt x="36760" y="9941"/>
                </a:cubicBezTo>
                <a:cubicBezTo>
                  <a:pt x="36927" y="9707"/>
                  <a:pt x="37161" y="9474"/>
                  <a:pt x="37394" y="9307"/>
                </a:cubicBezTo>
                <a:close/>
                <a:moveTo>
                  <a:pt x="14945" y="22783"/>
                </a:moveTo>
                <a:lnTo>
                  <a:pt x="14945" y="23283"/>
                </a:lnTo>
                <a:lnTo>
                  <a:pt x="6605" y="23283"/>
                </a:lnTo>
                <a:lnTo>
                  <a:pt x="6605" y="22783"/>
                </a:lnTo>
                <a:close/>
                <a:moveTo>
                  <a:pt x="27053" y="22783"/>
                </a:moveTo>
                <a:lnTo>
                  <a:pt x="27053" y="23283"/>
                </a:lnTo>
                <a:lnTo>
                  <a:pt x="18714" y="23283"/>
                </a:lnTo>
                <a:lnTo>
                  <a:pt x="18714" y="22783"/>
                </a:lnTo>
                <a:close/>
                <a:moveTo>
                  <a:pt x="39429" y="22783"/>
                </a:moveTo>
                <a:lnTo>
                  <a:pt x="39429" y="23283"/>
                </a:lnTo>
                <a:lnTo>
                  <a:pt x="31090" y="23283"/>
                </a:lnTo>
                <a:lnTo>
                  <a:pt x="31090" y="22783"/>
                </a:lnTo>
                <a:close/>
                <a:moveTo>
                  <a:pt x="6706" y="25652"/>
                </a:moveTo>
                <a:cubicBezTo>
                  <a:pt x="6806" y="25685"/>
                  <a:pt x="6872" y="25752"/>
                  <a:pt x="6939" y="25852"/>
                </a:cubicBezTo>
                <a:cubicBezTo>
                  <a:pt x="7006" y="26019"/>
                  <a:pt x="7039" y="26219"/>
                  <a:pt x="7039" y="26386"/>
                </a:cubicBezTo>
                <a:lnTo>
                  <a:pt x="7106" y="26386"/>
                </a:lnTo>
                <a:lnTo>
                  <a:pt x="7106" y="30622"/>
                </a:lnTo>
                <a:lnTo>
                  <a:pt x="6939" y="30622"/>
                </a:lnTo>
                <a:lnTo>
                  <a:pt x="6939" y="30755"/>
                </a:lnTo>
                <a:lnTo>
                  <a:pt x="6472" y="30755"/>
                </a:lnTo>
                <a:lnTo>
                  <a:pt x="6472" y="30622"/>
                </a:lnTo>
                <a:lnTo>
                  <a:pt x="6305" y="30622"/>
                </a:lnTo>
                <a:lnTo>
                  <a:pt x="6305" y="26419"/>
                </a:lnTo>
                <a:lnTo>
                  <a:pt x="6372" y="26419"/>
                </a:lnTo>
                <a:cubicBezTo>
                  <a:pt x="6372" y="26219"/>
                  <a:pt x="6405" y="26019"/>
                  <a:pt x="6472" y="25852"/>
                </a:cubicBezTo>
                <a:cubicBezTo>
                  <a:pt x="6539" y="25785"/>
                  <a:pt x="6605" y="25718"/>
                  <a:pt x="6706" y="25685"/>
                </a:cubicBezTo>
                <a:lnTo>
                  <a:pt x="6706" y="25652"/>
                </a:lnTo>
                <a:close/>
                <a:moveTo>
                  <a:pt x="18314" y="25652"/>
                </a:moveTo>
                <a:cubicBezTo>
                  <a:pt x="18381" y="25685"/>
                  <a:pt x="18481" y="25752"/>
                  <a:pt x="18514" y="25852"/>
                </a:cubicBezTo>
                <a:cubicBezTo>
                  <a:pt x="18614" y="26019"/>
                  <a:pt x="18647" y="26219"/>
                  <a:pt x="18647" y="26386"/>
                </a:cubicBezTo>
                <a:lnTo>
                  <a:pt x="18681" y="26386"/>
                </a:lnTo>
                <a:lnTo>
                  <a:pt x="18681" y="30622"/>
                </a:lnTo>
                <a:lnTo>
                  <a:pt x="18547" y="30622"/>
                </a:lnTo>
                <a:lnTo>
                  <a:pt x="18547" y="30755"/>
                </a:lnTo>
                <a:lnTo>
                  <a:pt x="18080" y="30755"/>
                </a:lnTo>
                <a:lnTo>
                  <a:pt x="18080" y="30622"/>
                </a:lnTo>
                <a:lnTo>
                  <a:pt x="17914" y="30622"/>
                </a:lnTo>
                <a:lnTo>
                  <a:pt x="17914" y="26386"/>
                </a:lnTo>
                <a:lnTo>
                  <a:pt x="17980" y="26386"/>
                </a:lnTo>
                <a:cubicBezTo>
                  <a:pt x="17980" y="26219"/>
                  <a:pt x="18014" y="26019"/>
                  <a:pt x="18080" y="25852"/>
                </a:cubicBezTo>
                <a:cubicBezTo>
                  <a:pt x="18147" y="25752"/>
                  <a:pt x="18214" y="25685"/>
                  <a:pt x="18314" y="25652"/>
                </a:cubicBezTo>
                <a:close/>
                <a:moveTo>
                  <a:pt x="7840" y="25685"/>
                </a:moveTo>
                <a:cubicBezTo>
                  <a:pt x="7940" y="25718"/>
                  <a:pt x="8006" y="25785"/>
                  <a:pt x="8073" y="25852"/>
                </a:cubicBezTo>
                <a:cubicBezTo>
                  <a:pt x="8140" y="26019"/>
                  <a:pt x="8173" y="26219"/>
                  <a:pt x="8173" y="26419"/>
                </a:cubicBezTo>
                <a:lnTo>
                  <a:pt x="8240" y="26419"/>
                </a:lnTo>
                <a:lnTo>
                  <a:pt x="8240" y="30622"/>
                </a:lnTo>
                <a:lnTo>
                  <a:pt x="8107" y="30622"/>
                </a:lnTo>
                <a:lnTo>
                  <a:pt x="8107" y="30789"/>
                </a:lnTo>
                <a:lnTo>
                  <a:pt x="7606" y="30789"/>
                </a:lnTo>
                <a:lnTo>
                  <a:pt x="7606" y="30622"/>
                </a:lnTo>
                <a:lnTo>
                  <a:pt x="7439" y="30622"/>
                </a:lnTo>
                <a:lnTo>
                  <a:pt x="7439" y="26419"/>
                </a:lnTo>
                <a:lnTo>
                  <a:pt x="7506" y="26419"/>
                </a:lnTo>
                <a:cubicBezTo>
                  <a:pt x="7506" y="26219"/>
                  <a:pt x="7539" y="26019"/>
                  <a:pt x="7640" y="25852"/>
                </a:cubicBezTo>
                <a:cubicBezTo>
                  <a:pt x="7673" y="25785"/>
                  <a:pt x="7773" y="25718"/>
                  <a:pt x="7840" y="25685"/>
                </a:cubicBezTo>
                <a:close/>
                <a:moveTo>
                  <a:pt x="8974" y="25685"/>
                </a:moveTo>
                <a:cubicBezTo>
                  <a:pt x="9074" y="25718"/>
                  <a:pt x="9174" y="25785"/>
                  <a:pt x="9207" y="25852"/>
                </a:cubicBezTo>
                <a:cubicBezTo>
                  <a:pt x="9307" y="26019"/>
                  <a:pt x="9341" y="26219"/>
                  <a:pt x="9341" y="26419"/>
                </a:cubicBezTo>
                <a:lnTo>
                  <a:pt x="9374" y="26419"/>
                </a:lnTo>
                <a:lnTo>
                  <a:pt x="9374" y="30622"/>
                </a:lnTo>
                <a:lnTo>
                  <a:pt x="9241" y="30622"/>
                </a:lnTo>
                <a:lnTo>
                  <a:pt x="9241" y="30789"/>
                </a:lnTo>
                <a:lnTo>
                  <a:pt x="8774" y="30789"/>
                </a:lnTo>
                <a:lnTo>
                  <a:pt x="8774" y="30622"/>
                </a:lnTo>
                <a:lnTo>
                  <a:pt x="8607" y="30622"/>
                </a:lnTo>
                <a:lnTo>
                  <a:pt x="8607" y="26419"/>
                </a:lnTo>
                <a:lnTo>
                  <a:pt x="8640" y="26419"/>
                </a:lnTo>
                <a:cubicBezTo>
                  <a:pt x="8640" y="26219"/>
                  <a:pt x="8707" y="26019"/>
                  <a:pt x="8774" y="25852"/>
                </a:cubicBezTo>
                <a:cubicBezTo>
                  <a:pt x="8807" y="25785"/>
                  <a:pt x="8907" y="25718"/>
                  <a:pt x="8974" y="25685"/>
                </a:cubicBezTo>
                <a:close/>
                <a:moveTo>
                  <a:pt x="10141" y="25685"/>
                </a:moveTo>
                <a:cubicBezTo>
                  <a:pt x="10241" y="25718"/>
                  <a:pt x="10308" y="25785"/>
                  <a:pt x="10341" y="25852"/>
                </a:cubicBezTo>
                <a:cubicBezTo>
                  <a:pt x="10442" y="26019"/>
                  <a:pt x="10475" y="26219"/>
                  <a:pt x="10475" y="26419"/>
                </a:cubicBezTo>
                <a:lnTo>
                  <a:pt x="10508" y="26419"/>
                </a:lnTo>
                <a:lnTo>
                  <a:pt x="10508" y="30622"/>
                </a:lnTo>
                <a:lnTo>
                  <a:pt x="10375" y="30622"/>
                </a:lnTo>
                <a:lnTo>
                  <a:pt x="10375" y="30789"/>
                </a:lnTo>
                <a:lnTo>
                  <a:pt x="9908" y="30789"/>
                </a:lnTo>
                <a:lnTo>
                  <a:pt x="9908" y="30622"/>
                </a:lnTo>
                <a:lnTo>
                  <a:pt x="9741" y="30622"/>
                </a:lnTo>
                <a:lnTo>
                  <a:pt x="9741" y="26419"/>
                </a:lnTo>
                <a:lnTo>
                  <a:pt x="9808" y="26419"/>
                </a:lnTo>
                <a:cubicBezTo>
                  <a:pt x="9808" y="26219"/>
                  <a:pt x="9841" y="26019"/>
                  <a:pt x="9908" y="25852"/>
                </a:cubicBezTo>
                <a:cubicBezTo>
                  <a:pt x="9975" y="25785"/>
                  <a:pt x="10041" y="25718"/>
                  <a:pt x="10141" y="25685"/>
                </a:cubicBezTo>
                <a:close/>
                <a:moveTo>
                  <a:pt x="11275" y="25685"/>
                </a:moveTo>
                <a:cubicBezTo>
                  <a:pt x="11376" y="25718"/>
                  <a:pt x="11442" y="25785"/>
                  <a:pt x="11509" y="25852"/>
                </a:cubicBezTo>
                <a:cubicBezTo>
                  <a:pt x="11576" y="26019"/>
                  <a:pt x="11609" y="26219"/>
                  <a:pt x="11609" y="26419"/>
                </a:cubicBezTo>
                <a:lnTo>
                  <a:pt x="11676" y="26419"/>
                </a:lnTo>
                <a:lnTo>
                  <a:pt x="11676" y="30622"/>
                </a:lnTo>
                <a:lnTo>
                  <a:pt x="11509" y="30622"/>
                </a:lnTo>
                <a:lnTo>
                  <a:pt x="11509" y="30789"/>
                </a:lnTo>
                <a:lnTo>
                  <a:pt x="11042" y="30789"/>
                </a:lnTo>
                <a:lnTo>
                  <a:pt x="11042" y="30622"/>
                </a:lnTo>
                <a:lnTo>
                  <a:pt x="10875" y="30622"/>
                </a:lnTo>
                <a:lnTo>
                  <a:pt x="10875" y="26419"/>
                </a:lnTo>
                <a:lnTo>
                  <a:pt x="10942" y="26419"/>
                </a:lnTo>
                <a:cubicBezTo>
                  <a:pt x="10942" y="26219"/>
                  <a:pt x="10975" y="26019"/>
                  <a:pt x="11042" y="25852"/>
                </a:cubicBezTo>
                <a:cubicBezTo>
                  <a:pt x="11109" y="25785"/>
                  <a:pt x="11175" y="25718"/>
                  <a:pt x="11275" y="25685"/>
                </a:cubicBezTo>
                <a:close/>
                <a:moveTo>
                  <a:pt x="12410" y="25685"/>
                </a:moveTo>
                <a:cubicBezTo>
                  <a:pt x="12510" y="25718"/>
                  <a:pt x="12576" y="25785"/>
                  <a:pt x="12643" y="25852"/>
                </a:cubicBezTo>
                <a:cubicBezTo>
                  <a:pt x="12710" y="26019"/>
                  <a:pt x="12743" y="26219"/>
                  <a:pt x="12743" y="26419"/>
                </a:cubicBezTo>
                <a:lnTo>
                  <a:pt x="12810" y="26419"/>
                </a:lnTo>
                <a:lnTo>
                  <a:pt x="12810" y="30622"/>
                </a:lnTo>
                <a:lnTo>
                  <a:pt x="12676" y="30622"/>
                </a:lnTo>
                <a:lnTo>
                  <a:pt x="12676" y="30789"/>
                </a:lnTo>
                <a:lnTo>
                  <a:pt x="12176" y="30789"/>
                </a:lnTo>
                <a:lnTo>
                  <a:pt x="12176" y="30622"/>
                </a:lnTo>
                <a:lnTo>
                  <a:pt x="12009" y="30622"/>
                </a:lnTo>
                <a:lnTo>
                  <a:pt x="12009" y="26419"/>
                </a:lnTo>
                <a:lnTo>
                  <a:pt x="12076" y="26419"/>
                </a:lnTo>
                <a:cubicBezTo>
                  <a:pt x="12076" y="26219"/>
                  <a:pt x="12109" y="26019"/>
                  <a:pt x="12176" y="25852"/>
                </a:cubicBezTo>
                <a:cubicBezTo>
                  <a:pt x="12243" y="25785"/>
                  <a:pt x="12310" y="25718"/>
                  <a:pt x="12410" y="25685"/>
                </a:cubicBezTo>
                <a:close/>
                <a:moveTo>
                  <a:pt x="13560" y="25677"/>
                </a:moveTo>
                <a:cubicBezTo>
                  <a:pt x="13661" y="25677"/>
                  <a:pt x="13761" y="25735"/>
                  <a:pt x="13777" y="25852"/>
                </a:cubicBezTo>
                <a:cubicBezTo>
                  <a:pt x="13877" y="26019"/>
                  <a:pt x="13911" y="26219"/>
                  <a:pt x="13911" y="26419"/>
                </a:cubicBezTo>
                <a:lnTo>
                  <a:pt x="13944" y="26419"/>
                </a:lnTo>
                <a:lnTo>
                  <a:pt x="13944" y="30622"/>
                </a:lnTo>
                <a:lnTo>
                  <a:pt x="13811" y="30622"/>
                </a:lnTo>
                <a:lnTo>
                  <a:pt x="13811" y="30789"/>
                </a:lnTo>
                <a:lnTo>
                  <a:pt x="13310" y="30789"/>
                </a:lnTo>
                <a:lnTo>
                  <a:pt x="13310" y="30622"/>
                </a:lnTo>
                <a:lnTo>
                  <a:pt x="13177" y="30622"/>
                </a:lnTo>
                <a:lnTo>
                  <a:pt x="13177" y="26419"/>
                </a:lnTo>
                <a:lnTo>
                  <a:pt x="13210" y="26419"/>
                </a:lnTo>
                <a:cubicBezTo>
                  <a:pt x="13210" y="26219"/>
                  <a:pt x="13244" y="26019"/>
                  <a:pt x="13344" y="25852"/>
                </a:cubicBezTo>
                <a:cubicBezTo>
                  <a:pt x="13360" y="25735"/>
                  <a:pt x="13460" y="25677"/>
                  <a:pt x="13560" y="25677"/>
                </a:cubicBezTo>
                <a:close/>
                <a:moveTo>
                  <a:pt x="14695" y="25677"/>
                </a:moveTo>
                <a:cubicBezTo>
                  <a:pt x="14795" y="25677"/>
                  <a:pt x="14895" y="25735"/>
                  <a:pt x="14911" y="25852"/>
                </a:cubicBezTo>
                <a:cubicBezTo>
                  <a:pt x="15011" y="26019"/>
                  <a:pt x="15045" y="26219"/>
                  <a:pt x="15045" y="26419"/>
                </a:cubicBezTo>
                <a:lnTo>
                  <a:pt x="15078" y="26419"/>
                </a:lnTo>
                <a:lnTo>
                  <a:pt x="15078" y="30622"/>
                </a:lnTo>
                <a:lnTo>
                  <a:pt x="14945" y="30622"/>
                </a:lnTo>
                <a:lnTo>
                  <a:pt x="14945" y="30789"/>
                </a:lnTo>
                <a:lnTo>
                  <a:pt x="14478" y="30789"/>
                </a:lnTo>
                <a:lnTo>
                  <a:pt x="14478" y="30622"/>
                </a:lnTo>
                <a:lnTo>
                  <a:pt x="14311" y="30622"/>
                </a:lnTo>
                <a:lnTo>
                  <a:pt x="14311" y="26419"/>
                </a:lnTo>
                <a:lnTo>
                  <a:pt x="14378" y="26419"/>
                </a:lnTo>
                <a:cubicBezTo>
                  <a:pt x="14378" y="26219"/>
                  <a:pt x="14411" y="26019"/>
                  <a:pt x="14478" y="25852"/>
                </a:cubicBezTo>
                <a:cubicBezTo>
                  <a:pt x="14494" y="25735"/>
                  <a:pt x="14595" y="25677"/>
                  <a:pt x="14695" y="25677"/>
                </a:cubicBezTo>
                <a:close/>
                <a:moveTo>
                  <a:pt x="19448" y="25685"/>
                </a:moveTo>
                <a:cubicBezTo>
                  <a:pt x="19548" y="25718"/>
                  <a:pt x="19615" y="25785"/>
                  <a:pt x="19681" y="25852"/>
                </a:cubicBezTo>
                <a:cubicBezTo>
                  <a:pt x="19748" y="26019"/>
                  <a:pt x="19782" y="26219"/>
                  <a:pt x="19782" y="26419"/>
                </a:cubicBezTo>
                <a:lnTo>
                  <a:pt x="19848" y="26419"/>
                </a:lnTo>
                <a:lnTo>
                  <a:pt x="19848" y="30622"/>
                </a:lnTo>
                <a:lnTo>
                  <a:pt x="19715" y="30622"/>
                </a:lnTo>
                <a:lnTo>
                  <a:pt x="19715" y="30789"/>
                </a:lnTo>
                <a:lnTo>
                  <a:pt x="19214" y="30789"/>
                </a:lnTo>
                <a:lnTo>
                  <a:pt x="19214" y="30622"/>
                </a:lnTo>
                <a:lnTo>
                  <a:pt x="19048" y="30622"/>
                </a:lnTo>
                <a:lnTo>
                  <a:pt x="19048" y="26419"/>
                </a:lnTo>
                <a:lnTo>
                  <a:pt x="19114" y="26419"/>
                </a:lnTo>
                <a:cubicBezTo>
                  <a:pt x="19114" y="26219"/>
                  <a:pt x="19148" y="26019"/>
                  <a:pt x="19214" y="25852"/>
                </a:cubicBezTo>
                <a:cubicBezTo>
                  <a:pt x="19281" y="25785"/>
                  <a:pt x="19348" y="25718"/>
                  <a:pt x="19448" y="25685"/>
                </a:cubicBezTo>
                <a:close/>
                <a:moveTo>
                  <a:pt x="20615" y="25685"/>
                </a:moveTo>
                <a:cubicBezTo>
                  <a:pt x="20682" y="25718"/>
                  <a:pt x="20782" y="25785"/>
                  <a:pt x="20816" y="25852"/>
                </a:cubicBezTo>
                <a:cubicBezTo>
                  <a:pt x="20916" y="26019"/>
                  <a:pt x="20949" y="26219"/>
                  <a:pt x="20949" y="26419"/>
                </a:cubicBezTo>
                <a:lnTo>
                  <a:pt x="20982" y="26419"/>
                </a:lnTo>
                <a:lnTo>
                  <a:pt x="20982" y="30622"/>
                </a:lnTo>
                <a:lnTo>
                  <a:pt x="20849" y="30622"/>
                </a:lnTo>
                <a:lnTo>
                  <a:pt x="20849" y="30789"/>
                </a:lnTo>
                <a:lnTo>
                  <a:pt x="20382" y="30789"/>
                </a:lnTo>
                <a:lnTo>
                  <a:pt x="20382" y="30622"/>
                </a:lnTo>
                <a:lnTo>
                  <a:pt x="20182" y="30622"/>
                </a:lnTo>
                <a:lnTo>
                  <a:pt x="20182" y="26419"/>
                </a:lnTo>
                <a:lnTo>
                  <a:pt x="20282" y="26419"/>
                </a:lnTo>
                <a:cubicBezTo>
                  <a:pt x="20249" y="26219"/>
                  <a:pt x="20315" y="26019"/>
                  <a:pt x="20382" y="25852"/>
                </a:cubicBezTo>
                <a:cubicBezTo>
                  <a:pt x="20415" y="25785"/>
                  <a:pt x="20515" y="25718"/>
                  <a:pt x="20615" y="25685"/>
                </a:cubicBezTo>
                <a:close/>
                <a:moveTo>
                  <a:pt x="21716" y="25685"/>
                </a:moveTo>
                <a:cubicBezTo>
                  <a:pt x="21816" y="25718"/>
                  <a:pt x="21916" y="25785"/>
                  <a:pt x="21950" y="25852"/>
                </a:cubicBezTo>
                <a:cubicBezTo>
                  <a:pt x="22016" y="26019"/>
                  <a:pt x="22083" y="26219"/>
                  <a:pt x="22050" y="26419"/>
                </a:cubicBezTo>
                <a:lnTo>
                  <a:pt x="22117" y="26419"/>
                </a:lnTo>
                <a:lnTo>
                  <a:pt x="22117" y="30622"/>
                </a:lnTo>
                <a:lnTo>
                  <a:pt x="21983" y="30622"/>
                </a:lnTo>
                <a:lnTo>
                  <a:pt x="21983" y="30789"/>
                </a:lnTo>
                <a:lnTo>
                  <a:pt x="21516" y="30789"/>
                </a:lnTo>
                <a:lnTo>
                  <a:pt x="21516" y="30622"/>
                </a:lnTo>
                <a:lnTo>
                  <a:pt x="21349" y="30622"/>
                </a:lnTo>
                <a:lnTo>
                  <a:pt x="21349" y="26419"/>
                </a:lnTo>
                <a:lnTo>
                  <a:pt x="21383" y="26419"/>
                </a:lnTo>
                <a:cubicBezTo>
                  <a:pt x="21383" y="26219"/>
                  <a:pt x="21416" y="26019"/>
                  <a:pt x="21516" y="25852"/>
                </a:cubicBezTo>
                <a:cubicBezTo>
                  <a:pt x="21549" y="25785"/>
                  <a:pt x="21650" y="25718"/>
                  <a:pt x="21716" y="25685"/>
                </a:cubicBezTo>
                <a:close/>
                <a:moveTo>
                  <a:pt x="22884" y="25685"/>
                </a:moveTo>
                <a:cubicBezTo>
                  <a:pt x="22950" y="25718"/>
                  <a:pt x="23051" y="25785"/>
                  <a:pt x="23084" y="25852"/>
                </a:cubicBezTo>
                <a:cubicBezTo>
                  <a:pt x="23184" y="26019"/>
                  <a:pt x="23217" y="26219"/>
                  <a:pt x="23217" y="26419"/>
                </a:cubicBezTo>
                <a:lnTo>
                  <a:pt x="23251" y="26419"/>
                </a:lnTo>
                <a:lnTo>
                  <a:pt x="23251" y="30622"/>
                </a:lnTo>
                <a:lnTo>
                  <a:pt x="23117" y="30622"/>
                </a:lnTo>
                <a:lnTo>
                  <a:pt x="23117" y="30789"/>
                </a:lnTo>
                <a:lnTo>
                  <a:pt x="22650" y="30789"/>
                </a:lnTo>
                <a:lnTo>
                  <a:pt x="22650" y="30622"/>
                </a:lnTo>
                <a:lnTo>
                  <a:pt x="22483" y="30622"/>
                </a:lnTo>
                <a:lnTo>
                  <a:pt x="22483" y="26419"/>
                </a:lnTo>
                <a:lnTo>
                  <a:pt x="22550" y="26419"/>
                </a:lnTo>
                <a:cubicBezTo>
                  <a:pt x="22550" y="26219"/>
                  <a:pt x="22584" y="26019"/>
                  <a:pt x="22650" y="25852"/>
                </a:cubicBezTo>
                <a:cubicBezTo>
                  <a:pt x="22717" y="25785"/>
                  <a:pt x="22784" y="25718"/>
                  <a:pt x="22884" y="25685"/>
                </a:cubicBezTo>
                <a:close/>
                <a:moveTo>
                  <a:pt x="24018" y="25685"/>
                </a:moveTo>
                <a:cubicBezTo>
                  <a:pt x="24118" y="25718"/>
                  <a:pt x="24185" y="25785"/>
                  <a:pt x="24251" y="25852"/>
                </a:cubicBezTo>
                <a:cubicBezTo>
                  <a:pt x="24318" y="26019"/>
                  <a:pt x="24351" y="26219"/>
                  <a:pt x="24351" y="26419"/>
                </a:cubicBezTo>
                <a:lnTo>
                  <a:pt x="24418" y="26419"/>
                </a:lnTo>
                <a:lnTo>
                  <a:pt x="24418" y="30622"/>
                </a:lnTo>
                <a:lnTo>
                  <a:pt x="24251" y="30622"/>
                </a:lnTo>
                <a:lnTo>
                  <a:pt x="24251" y="30789"/>
                </a:lnTo>
                <a:lnTo>
                  <a:pt x="23784" y="30789"/>
                </a:lnTo>
                <a:lnTo>
                  <a:pt x="23784" y="30622"/>
                </a:lnTo>
                <a:lnTo>
                  <a:pt x="23618" y="30622"/>
                </a:lnTo>
                <a:lnTo>
                  <a:pt x="23618" y="26419"/>
                </a:lnTo>
                <a:lnTo>
                  <a:pt x="23684" y="26419"/>
                </a:lnTo>
                <a:cubicBezTo>
                  <a:pt x="23684" y="26219"/>
                  <a:pt x="23718" y="26019"/>
                  <a:pt x="23784" y="25852"/>
                </a:cubicBezTo>
                <a:cubicBezTo>
                  <a:pt x="23851" y="25785"/>
                  <a:pt x="23918" y="25718"/>
                  <a:pt x="24018" y="25685"/>
                </a:cubicBezTo>
                <a:close/>
                <a:moveTo>
                  <a:pt x="25152" y="25685"/>
                </a:moveTo>
                <a:cubicBezTo>
                  <a:pt x="25252" y="25718"/>
                  <a:pt x="25319" y="25785"/>
                  <a:pt x="25386" y="25852"/>
                </a:cubicBezTo>
                <a:cubicBezTo>
                  <a:pt x="25452" y="26019"/>
                  <a:pt x="25486" y="26219"/>
                  <a:pt x="25486" y="26419"/>
                </a:cubicBezTo>
                <a:lnTo>
                  <a:pt x="25552" y="26419"/>
                </a:lnTo>
                <a:lnTo>
                  <a:pt x="25552" y="30622"/>
                </a:lnTo>
                <a:lnTo>
                  <a:pt x="25419" y="30622"/>
                </a:lnTo>
                <a:lnTo>
                  <a:pt x="25419" y="30789"/>
                </a:lnTo>
                <a:lnTo>
                  <a:pt x="24919" y="30789"/>
                </a:lnTo>
                <a:lnTo>
                  <a:pt x="24919" y="30622"/>
                </a:lnTo>
                <a:lnTo>
                  <a:pt x="24752" y="30622"/>
                </a:lnTo>
                <a:lnTo>
                  <a:pt x="24752" y="26419"/>
                </a:lnTo>
                <a:lnTo>
                  <a:pt x="24818" y="26419"/>
                </a:lnTo>
                <a:cubicBezTo>
                  <a:pt x="24818" y="26219"/>
                  <a:pt x="24852" y="26019"/>
                  <a:pt x="24919" y="25852"/>
                </a:cubicBezTo>
                <a:cubicBezTo>
                  <a:pt x="24985" y="25785"/>
                  <a:pt x="25052" y="25718"/>
                  <a:pt x="25152" y="25685"/>
                </a:cubicBezTo>
                <a:close/>
                <a:moveTo>
                  <a:pt x="26286" y="25685"/>
                </a:moveTo>
                <a:cubicBezTo>
                  <a:pt x="26386" y="25718"/>
                  <a:pt x="26486" y="25785"/>
                  <a:pt x="26520" y="25852"/>
                </a:cubicBezTo>
                <a:cubicBezTo>
                  <a:pt x="26586" y="26019"/>
                  <a:pt x="26653" y="26219"/>
                  <a:pt x="26653" y="26419"/>
                </a:cubicBezTo>
                <a:lnTo>
                  <a:pt x="26686" y="26419"/>
                </a:lnTo>
                <a:lnTo>
                  <a:pt x="26686" y="30622"/>
                </a:lnTo>
                <a:lnTo>
                  <a:pt x="26553" y="30622"/>
                </a:lnTo>
                <a:lnTo>
                  <a:pt x="26553" y="30789"/>
                </a:lnTo>
                <a:lnTo>
                  <a:pt x="26086" y="30789"/>
                </a:lnTo>
                <a:lnTo>
                  <a:pt x="26086" y="30622"/>
                </a:lnTo>
                <a:lnTo>
                  <a:pt x="25919" y="30622"/>
                </a:lnTo>
                <a:lnTo>
                  <a:pt x="25919" y="26419"/>
                </a:lnTo>
                <a:lnTo>
                  <a:pt x="25953" y="26419"/>
                </a:lnTo>
                <a:cubicBezTo>
                  <a:pt x="25953" y="26219"/>
                  <a:pt x="25986" y="26019"/>
                  <a:pt x="26086" y="25852"/>
                </a:cubicBezTo>
                <a:cubicBezTo>
                  <a:pt x="26119" y="25785"/>
                  <a:pt x="26219" y="25718"/>
                  <a:pt x="26286" y="25685"/>
                </a:cubicBezTo>
                <a:close/>
                <a:moveTo>
                  <a:pt x="27437" y="25677"/>
                </a:moveTo>
                <a:cubicBezTo>
                  <a:pt x="27537" y="25677"/>
                  <a:pt x="27637" y="25735"/>
                  <a:pt x="27654" y="25852"/>
                </a:cubicBezTo>
                <a:cubicBezTo>
                  <a:pt x="27754" y="26019"/>
                  <a:pt x="27787" y="26219"/>
                  <a:pt x="27787" y="26419"/>
                </a:cubicBezTo>
                <a:lnTo>
                  <a:pt x="27821" y="26419"/>
                </a:lnTo>
                <a:lnTo>
                  <a:pt x="27821" y="30622"/>
                </a:lnTo>
                <a:lnTo>
                  <a:pt x="27687" y="30622"/>
                </a:lnTo>
                <a:lnTo>
                  <a:pt x="27687" y="30789"/>
                </a:lnTo>
                <a:lnTo>
                  <a:pt x="27220" y="30789"/>
                </a:lnTo>
                <a:lnTo>
                  <a:pt x="27220" y="30622"/>
                </a:lnTo>
                <a:lnTo>
                  <a:pt x="27053" y="30622"/>
                </a:lnTo>
                <a:lnTo>
                  <a:pt x="27053" y="26419"/>
                </a:lnTo>
                <a:lnTo>
                  <a:pt x="27120" y="26419"/>
                </a:lnTo>
                <a:cubicBezTo>
                  <a:pt x="27120" y="26219"/>
                  <a:pt x="27153" y="26019"/>
                  <a:pt x="27220" y="25852"/>
                </a:cubicBezTo>
                <a:cubicBezTo>
                  <a:pt x="27237" y="25735"/>
                  <a:pt x="27337" y="25677"/>
                  <a:pt x="27437" y="25677"/>
                </a:cubicBezTo>
                <a:close/>
                <a:moveTo>
                  <a:pt x="31240" y="25691"/>
                </a:moveTo>
                <a:cubicBezTo>
                  <a:pt x="31331" y="25726"/>
                  <a:pt x="31394" y="25789"/>
                  <a:pt x="31457" y="25852"/>
                </a:cubicBezTo>
                <a:cubicBezTo>
                  <a:pt x="31523" y="26019"/>
                  <a:pt x="31557" y="26219"/>
                  <a:pt x="31557" y="26419"/>
                </a:cubicBezTo>
                <a:lnTo>
                  <a:pt x="31623" y="26419"/>
                </a:lnTo>
                <a:lnTo>
                  <a:pt x="31623" y="30622"/>
                </a:lnTo>
                <a:lnTo>
                  <a:pt x="31490" y="30622"/>
                </a:lnTo>
                <a:lnTo>
                  <a:pt x="31490" y="30789"/>
                </a:lnTo>
                <a:lnTo>
                  <a:pt x="30990" y="30789"/>
                </a:lnTo>
                <a:lnTo>
                  <a:pt x="30990" y="30622"/>
                </a:lnTo>
                <a:lnTo>
                  <a:pt x="30823" y="30622"/>
                </a:lnTo>
                <a:lnTo>
                  <a:pt x="30823" y="26419"/>
                </a:lnTo>
                <a:lnTo>
                  <a:pt x="30889" y="26419"/>
                </a:lnTo>
                <a:cubicBezTo>
                  <a:pt x="30889" y="26219"/>
                  <a:pt x="30923" y="26019"/>
                  <a:pt x="30990" y="25852"/>
                </a:cubicBezTo>
                <a:cubicBezTo>
                  <a:pt x="31053" y="25789"/>
                  <a:pt x="31145" y="25726"/>
                  <a:pt x="31240" y="25691"/>
                </a:cubicBezTo>
                <a:close/>
                <a:moveTo>
                  <a:pt x="32357" y="25685"/>
                </a:moveTo>
                <a:cubicBezTo>
                  <a:pt x="32457" y="25718"/>
                  <a:pt x="32557" y="25785"/>
                  <a:pt x="32591" y="25852"/>
                </a:cubicBezTo>
                <a:cubicBezTo>
                  <a:pt x="32691" y="26019"/>
                  <a:pt x="32724" y="26219"/>
                  <a:pt x="32724" y="26419"/>
                </a:cubicBezTo>
                <a:lnTo>
                  <a:pt x="32791" y="26419"/>
                </a:lnTo>
                <a:lnTo>
                  <a:pt x="32791" y="30622"/>
                </a:lnTo>
                <a:lnTo>
                  <a:pt x="32624" y="30622"/>
                </a:lnTo>
                <a:lnTo>
                  <a:pt x="32624" y="30789"/>
                </a:lnTo>
                <a:lnTo>
                  <a:pt x="32157" y="30789"/>
                </a:lnTo>
                <a:lnTo>
                  <a:pt x="32157" y="30622"/>
                </a:lnTo>
                <a:lnTo>
                  <a:pt x="31990" y="30622"/>
                </a:lnTo>
                <a:lnTo>
                  <a:pt x="31990" y="26419"/>
                </a:lnTo>
                <a:lnTo>
                  <a:pt x="32024" y="26419"/>
                </a:lnTo>
                <a:cubicBezTo>
                  <a:pt x="32024" y="26219"/>
                  <a:pt x="32090" y="26019"/>
                  <a:pt x="32157" y="25852"/>
                </a:cubicBezTo>
                <a:cubicBezTo>
                  <a:pt x="32190" y="25785"/>
                  <a:pt x="32290" y="25718"/>
                  <a:pt x="32357" y="25685"/>
                </a:cubicBezTo>
                <a:close/>
                <a:moveTo>
                  <a:pt x="33525" y="25685"/>
                </a:moveTo>
                <a:cubicBezTo>
                  <a:pt x="33625" y="25718"/>
                  <a:pt x="33691" y="25785"/>
                  <a:pt x="33758" y="25852"/>
                </a:cubicBezTo>
                <a:cubicBezTo>
                  <a:pt x="33825" y="26019"/>
                  <a:pt x="33858" y="26219"/>
                  <a:pt x="33858" y="26419"/>
                </a:cubicBezTo>
                <a:lnTo>
                  <a:pt x="33925" y="26419"/>
                </a:lnTo>
                <a:lnTo>
                  <a:pt x="33925" y="30622"/>
                </a:lnTo>
                <a:lnTo>
                  <a:pt x="33792" y="30622"/>
                </a:lnTo>
                <a:lnTo>
                  <a:pt x="33792" y="30789"/>
                </a:lnTo>
                <a:lnTo>
                  <a:pt x="33291" y="30789"/>
                </a:lnTo>
                <a:lnTo>
                  <a:pt x="33291" y="30622"/>
                </a:lnTo>
                <a:lnTo>
                  <a:pt x="33124" y="30622"/>
                </a:lnTo>
                <a:lnTo>
                  <a:pt x="33124" y="26419"/>
                </a:lnTo>
                <a:lnTo>
                  <a:pt x="33191" y="26419"/>
                </a:lnTo>
                <a:cubicBezTo>
                  <a:pt x="33191" y="26219"/>
                  <a:pt x="33224" y="26019"/>
                  <a:pt x="33291" y="25852"/>
                </a:cubicBezTo>
                <a:cubicBezTo>
                  <a:pt x="33358" y="25785"/>
                  <a:pt x="33425" y="25718"/>
                  <a:pt x="33525" y="25685"/>
                </a:cubicBezTo>
                <a:close/>
                <a:moveTo>
                  <a:pt x="34659" y="25685"/>
                </a:moveTo>
                <a:cubicBezTo>
                  <a:pt x="34759" y="25718"/>
                  <a:pt x="34826" y="25785"/>
                  <a:pt x="34892" y="25852"/>
                </a:cubicBezTo>
                <a:cubicBezTo>
                  <a:pt x="34959" y="26019"/>
                  <a:pt x="34992" y="26219"/>
                  <a:pt x="34992" y="26419"/>
                </a:cubicBezTo>
                <a:lnTo>
                  <a:pt x="35059" y="26419"/>
                </a:lnTo>
                <a:lnTo>
                  <a:pt x="35059" y="30622"/>
                </a:lnTo>
                <a:lnTo>
                  <a:pt x="34892" y="30622"/>
                </a:lnTo>
                <a:lnTo>
                  <a:pt x="34892" y="30789"/>
                </a:lnTo>
                <a:lnTo>
                  <a:pt x="34459" y="30789"/>
                </a:lnTo>
                <a:lnTo>
                  <a:pt x="34459" y="30622"/>
                </a:lnTo>
                <a:lnTo>
                  <a:pt x="34259" y="30622"/>
                </a:lnTo>
                <a:lnTo>
                  <a:pt x="34259" y="26419"/>
                </a:lnTo>
                <a:lnTo>
                  <a:pt x="34325" y="26419"/>
                </a:lnTo>
                <a:cubicBezTo>
                  <a:pt x="34325" y="26219"/>
                  <a:pt x="34359" y="26019"/>
                  <a:pt x="34425" y="25852"/>
                </a:cubicBezTo>
                <a:cubicBezTo>
                  <a:pt x="34492" y="25785"/>
                  <a:pt x="34559" y="25718"/>
                  <a:pt x="34659" y="25685"/>
                </a:cubicBezTo>
                <a:close/>
                <a:moveTo>
                  <a:pt x="35806" y="25677"/>
                </a:moveTo>
                <a:cubicBezTo>
                  <a:pt x="35910" y="25677"/>
                  <a:pt x="36010" y="25735"/>
                  <a:pt x="36027" y="25852"/>
                </a:cubicBezTo>
                <a:cubicBezTo>
                  <a:pt x="36093" y="26019"/>
                  <a:pt x="36127" y="26219"/>
                  <a:pt x="36127" y="26419"/>
                </a:cubicBezTo>
                <a:lnTo>
                  <a:pt x="36193" y="26419"/>
                </a:lnTo>
                <a:lnTo>
                  <a:pt x="36193" y="30622"/>
                </a:lnTo>
                <a:lnTo>
                  <a:pt x="36060" y="30622"/>
                </a:lnTo>
                <a:lnTo>
                  <a:pt x="36060" y="30789"/>
                </a:lnTo>
                <a:lnTo>
                  <a:pt x="35560" y="30789"/>
                </a:lnTo>
                <a:lnTo>
                  <a:pt x="35560" y="30622"/>
                </a:lnTo>
                <a:lnTo>
                  <a:pt x="35393" y="30622"/>
                </a:lnTo>
                <a:lnTo>
                  <a:pt x="35393" y="26419"/>
                </a:lnTo>
                <a:lnTo>
                  <a:pt x="35459" y="26419"/>
                </a:lnTo>
                <a:cubicBezTo>
                  <a:pt x="35459" y="26219"/>
                  <a:pt x="35493" y="26019"/>
                  <a:pt x="35560" y="25852"/>
                </a:cubicBezTo>
                <a:cubicBezTo>
                  <a:pt x="35593" y="25735"/>
                  <a:pt x="35701" y="25677"/>
                  <a:pt x="35806" y="25677"/>
                </a:cubicBezTo>
                <a:close/>
                <a:moveTo>
                  <a:pt x="36944" y="25677"/>
                </a:moveTo>
                <a:cubicBezTo>
                  <a:pt x="37044" y="25677"/>
                  <a:pt x="37144" y="25735"/>
                  <a:pt x="37161" y="25852"/>
                </a:cubicBezTo>
                <a:cubicBezTo>
                  <a:pt x="37227" y="26019"/>
                  <a:pt x="37294" y="26219"/>
                  <a:pt x="37261" y="26419"/>
                </a:cubicBezTo>
                <a:lnTo>
                  <a:pt x="37361" y="26419"/>
                </a:lnTo>
                <a:lnTo>
                  <a:pt x="37361" y="30622"/>
                </a:lnTo>
                <a:lnTo>
                  <a:pt x="37227" y="30622"/>
                </a:lnTo>
                <a:lnTo>
                  <a:pt x="37227" y="30789"/>
                </a:lnTo>
                <a:lnTo>
                  <a:pt x="36727" y="30789"/>
                </a:lnTo>
                <a:lnTo>
                  <a:pt x="36727" y="30622"/>
                </a:lnTo>
                <a:lnTo>
                  <a:pt x="36560" y="30622"/>
                </a:lnTo>
                <a:lnTo>
                  <a:pt x="36560" y="26419"/>
                </a:lnTo>
                <a:lnTo>
                  <a:pt x="36594" y="26419"/>
                </a:lnTo>
                <a:cubicBezTo>
                  <a:pt x="36594" y="26219"/>
                  <a:pt x="36627" y="26019"/>
                  <a:pt x="36727" y="25852"/>
                </a:cubicBezTo>
                <a:cubicBezTo>
                  <a:pt x="36744" y="25735"/>
                  <a:pt x="36844" y="25677"/>
                  <a:pt x="36944" y="25677"/>
                </a:cubicBezTo>
                <a:close/>
                <a:moveTo>
                  <a:pt x="38128" y="25685"/>
                </a:moveTo>
                <a:cubicBezTo>
                  <a:pt x="38195" y="25718"/>
                  <a:pt x="38295" y="25785"/>
                  <a:pt x="38328" y="25852"/>
                </a:cubicBezTo>
                <a:cubicBezTo>
                  <a:pt x="38428" y="26019"/>
                  <a:pt x="38462" y="26219"/>
                  <a:pt x="38462" y="26419"/>
                </a:cubicBezTo>
                <a:lnTo>
                  <a:pt x="38495" y="26419"/>
                </a:lnTo>
                <a:lnTo>
                  <a:pt x="38495" y="30622"/>
                </a:lnTo>
                <a:lnTo>
                  <a:pt x="38362" y="30622"/>
                </a:lnTo>
                <a:lnTo>
                  <a:pt x="38362" y="30789"/>
                </a:lnTo>
                <a:lnTo>
                  <a:pt x="37895" y="30789"/>
                </a:lnTo>
                <a:lnTo>
                  <a:pt x="37895" y="30622"/>
                </a:lnTo>
                <a:lnTo>
                  <a:pt x="37694" y="30622"/>
                </a:lnTo>
                <a:lnTo>
                  <a:pt x="37694" y="26419"/>
                </a:lnTo>
                <a:lnTo>
                  <a:pt x="37794" y="26419"/>
                </a:lnTo>
                <a:cubicBezTo>
                  <a:pt x="37761" y="26219"/>
                  <a:pt x="37828" y="26019"/>
                  <a:pt x="37895" y="25852"/>
                </a:cubicBezTo>
                <a:cubicBezTo>
                  <a:pt x="37928" y="25785"/>
                  <a:pt x="38028" y="25718"/>
                  <a:pt x="38128" y="25685"/>
                </a:cubicBezTo>
                <a:close/>
                <a:moveTo>
                  <a:pt x="39229" y="25685"/>
                </a:moveTo>
                <a:cubicBezTo>
                  <a:pt x="39329" y="25718"/>
                  <a:pt x="39396" y="25785"/>
                  <a:pt x="39462" y="25852"/>
                </a:cubicBezTo>
                <a:cubicBezTo>
                  <a:pt x="39529" y="26019"/>
                  <a:pt x="39562" y="26219"/>
                  <a:pt x="39562" y="26419"/>
                </a:cubicBezTo>
                <a:lnTo>
                  <a:pt x="39629" y="26419"/>
                </a:lnTo>
                <a:lnTo>
                  <a:pt x="39629" y="30622"/>
                </a:lnTo>
                <a:lnTo>
                  <a:pt x="39462" y="30622"/>
                </a:lnTo>
                <a:lnTo>
                  <a:pt x="39462" y="30789"/>
                </a:lnTo>
                <a:lnTo>
                  <a:pt x="39029" y="30789"/>
                </a:lnTo>
                <a:lnTo>
                  <a:pt x="39029" y="30622"/>
                </a:lnTo>
                <a:lnTo>
                  <a:pt x="38829" y="30622"/>
                </a:lnTo>
                <a:lnTo>
                  <a:pt x="38829" y="26419"/>
                </a:lnTo>
                <a:lnTo>
                  <a:pt x="38895" y="26419"/>
                </a:lnTo>
                <a:cubicBezTo>
                  <a:pt x="38895" y="26219"/>
                  <a:pt x="38929" y="26019"/>
                  <a:pt x="38995" y="25852"/>
                </a:cubicBezTo>
                <a:cubicBezTo>
                  <a:pt x="39062" y="25785"/>
                  <a:pt x="39129" y="25718"/>
                  <a:pt x="39229" y="25685"/>
                </a:cubicBezTo>
                <a:close/>
                <a:moveTo>
                  <a:pt x="15579" y="31089"/>
                </a:moveTo>
                <a:lnTo>
                  <a:pt x="15579" y="32056"/>
                </a:lnTo>
                <a:lnTo>
                  <a:pt x="6105" y="32056"/>
                </a:lnTo>
                <a:lnTo>
                  <a:pt x="6105" y="31089"/>
                </a:lnTo>
                <a:close/>
                <a:moveTo>
                  <a:pt x="28421" y="31089"/>
                </a:moveTo>
                <a:lnTo>
                  <a:pt x="28421" y="32056"/>
                </a:lnTo>
                <a:lnTo>
                  <a:pt x="17346" y="32056"/>
                </a:lnTo>
                <a:lnTo>
                  <a:pt x="17346" y="31089"/>
                </a:lnTo>
                <a:close/>
                <a:moveTo>
                  <a:pt x="39796" y="31089"/>
                </a:moveTo>
                <a:lnTo>
                  <a:pt x="39796" y="32056"/>
                </a:lnTo>
                <a:lnTo>
                  <a:pt x="30689" y="32056"/>
                </a:lnTo>
                <a:lnTo>
                  <a:pt x="30689" y="31089"/>
                </a:lnTo>
                <a:close/>
                <a:moveTo>
                  <a:pt x="3370" y="45900"/>
                </a:moveTo>
                <a:cubicBezTo>
                  <a:pt x="3470" y="45933"/>
                  <a:pt x="3570" y="46000"/>
                  <a:pt x="3670" y="46100"/>
                </a:cubicBezTo>
                <a:cubicBezTo>
                  <a:pt x="3737" y="46267"/>
                  <a:pt x="3803" y="46467"/>
                  <a:pt x="3803" y="46667"/>
                </a:cubicBezTo>
                <a:lnTo>
                  <a:pt x="4004" y="46667"/>
                </a:lnTo>
                <a:lnTo>
                  <a:pt x="4037" y="47434"/>
                </a:lnTo>
                <a:lnTo>
                  <a:pt x="4037" y="48835"/>
                </a:lnTo>
                <a:lnTo>
                  <a:pt x="3837" y="48835"/>
                </a:lnTo>
                <a:cubicBezTo>
                  <a:pt x="3837" y="48935"/>
                  <a:pt x="3770" y="48968"/>
                  <a:pt x="3670" y="49102"/>
                </a:cubicBezTo>
                <a:cubicBezTo>
                  <a:pt x="3603" y="49202"/>
                  <a:pt x="3503" y="49269"/>
                  <a:pt x="3403" y="49302"/>
                </a:cubicBezTo>
                <a:cubicBezTo>
                  <a:pt x="3303" y="49269"/>
                  <a:pt x="3203" y="49202"/>
                  <a:pt x="3136" y="49135"/>
                </a:cubicBezTo>
                <a:cubicBezTo>
                  <a:pt x="3036" y="48968"/>
                  <a:pt x="3003" y="48935"/>
                  <a:pt x="3003" y="48835"/>
                </a:cubicBezTo>
                <a:lnTo>
                  <a:pt x="2769" y="48835"/>
                </a:lnTo>
                <a:lnTo>
                  <a:pt x="2769" y="46667"/>
                </a:lnTo>
                <a:lnTo>
                  <a:pt x="2970" y="46667"/>
                </a:lnTo>
                <a:cubicBezTo>
                  <a:pt x="2970" y="46467"/>
                  <a:pt x="3003" y="46267"/>
                  <a:pt x="3103" y="46100"/>
                </a:cubicBezTo>
                <a:cubicBezTo>
                  <a:pt x="3170" y="46000"/>
                  <a:pt x="3270" y="45933"/>
                  <a:pt x="3370" y="45900"/>
                </a:cubicBezTo>
                <a:close/>
                <a:moveTo>
                  <a:pt x="9808" y="34692"/>
                </a:moveTo>
                <a:cubicBezTo>
                  <a:pt x="9808" y="34692"/>
                  <a:pt x="14778" y="36226"/>
                  <a:pt x="14778" y="39829"/>
                </a:cubicBezTo>
                <a:lnTo>
                  <a:pt x="14778" y="46233"/>
                </a:lnTo>
                <a:cubicBezTo>
                  <a:pt x="14845" y="46367"/>
                  <a:pt x="14878" y="46533"/>
                  <a:pt x="14878" y="46700"/>
                </a:cubicBezTo>
                <a:lnTo>
                  <a:pt x="15078" y="46700"/>
                </a:lnTo>
                <a:lnTo>
                  <a:pt x="15078" y="47434"/>
                </a:lnTo>
                <a:lnTo>
                  <a:pt x="15078" y="48835"/>
                </a:lnTo>
                <a:lnTo>
                  <a:pt x="14878" y="48835"/>
                </a:lnTo>
                <a:cubicBezTo>
                  <a:pt x="14878" y="48935"/>
                  <a:pt x="14845" y="48968"/>
                  <a:pt x="14745" y="49102"/>
                </a:cubicBezTo>
                <a:cubicBezTo>
                  <a:pt x="14678" y="49202"/>
                  <a:pt x="14578" y="49269"/>
                  <a:pt x="14444" y="49302"/>
                </a:cubicBezTo>
                <a:cubicBezTo>
                  <a:pt x="14344" y="49269"/>
                  <a:pt x="14244" y="49202"/>
                  <a:pt x="14178" y="49135"/>
                </a:cubicBezTo>
                <a:cubicBezTo>
                  <a:pt x="14077" y="48968"/>
                  <a:pt x="14044" y="48935"/>
                  <a:pt x="14044" y="48835"/>
                </a:cubicBezTo>
                <a:lnTo>
                  <a:pt x="13811" y="48835"/>
                </a:lnTo>
                <a:lnTo>
                  <a:pt x="13811" y="47201"/>
                </a:lnTo>
                <a:lnTo>
                  <a:pt x="13510" y="47201"/>
                </a:lnTo>
                <a:lnTo>
                  <a:pt x="13510" y="48835"/>
                </a:lnTo>
                <a:lnTo>
                  <a:pt x="13277" y="48835"/>
                </a:lnTo>
                <a:cubicBezTo>
                  <a:pt x="13277" y="48935"/>
                  <a:pt x="13244" y="48968"/>
                  <a:pt x="13143" y="49102"/>
                </a:cubicBezTo>
                <a:cubicBezTo>
                  <a:pt x="13077" y="49202"/>
                  <a:pt x="12977" y="49269"/>
                  <a:pt x="12877" y="49302"/>
                </a:cubicBezTo>
                <a:cubicBezTo>
                  <a:pt x="12777" y="49269"/>
                  <a:pt x="12676" y="49202"/>
                  <a:pt x="12610" y="49135"/>
                </a:cubicBezTo>
                <a:cubicBezTo>
                  <a:pt x="12510" y="48968"/>
                  <a:pt x="12443" y="48935"/>
                  <a:pt x="12443" y="48835"/>
                </a:cubicBezTo>
                <a:lnTo>
                  <a:pt x="12243" y="48835"/>
                </a:lnTo>
                <a:lnTo>
                  <a:pt x="12243" y="47201"/>
                </a:lnTo>
                <a:lnTo>
                  <a:pt x="11943" y="47201"/>
                </a:lnTo>
                <a:lnTo>
                  <a:pt x="11943" y="48835"/>
                </a:lnTo>
                <a:lnTo>
                  <a:pt x="11709" y="48835"/>
                </a:lnTo>
                <a:cubicBezTo>
                  <a:pt x="11709" y="48935"/>
                  <a:pt x="11676" y="48968"/>
                  <a:pt x="11576" y="49102"/>
                </a:cubicBezTo>
                <a:cubicBezTo>
                  <a:pt x="11509" y="49202"/>
                  <a:pt x="11409" y="49269"/>
                  <a:pt x="11309" y="49302"/>
                </a:cubicBezTo>
                <a:cubicBezTo>
                  <a:pt x="11175" y="49269"/>
                  <a:pt x="11109" y="49202"/>
                  <a:pt x="11042" y="49135"/>
                </a:cubicBezTo>
                <a:cubicBezTo>
                  <a:pt x="10909" y="48968"/>
                  <a:pt x="10875" y="48935"/>
                  <a:pt x="10875" y="48835"/>
                </a:cubicBezTo>
                <a:lnTo>
                  <a:pt x="10675" y="48835"/>
                </a:lnTo>
                <a:lnTo>
                  <a:pt x="10675" y="47201"/>
                </a:lnTo>
                <a:lnTo>
                  <a:pt x="10375" y="47201"/>
                </a:lnTo>
                <a:lnTo>
                  <a:pt x="10375" y="48835"/>
                </a:lnTo>
                <a:lnTo>
                  <a:pt x="10141" y="48835"/>
                </a:lnTo>
                <a:cubicBezTo>
                  <a:pt x="10141" y="48935"/>
                  <a:pt x="10108" y="48968"/>
                  <a:pt x="10008" y="49102"/>
                </a:cubicBezTo>
                <a:cubicBezTo>
                  <a:pt x="9941" y="49202"/>
                  <a:pt x="9841" y="49269"/>
                  <a:pt x="9741" y="49302"/>
                </a:cubicBezTo>
                <a:cubicBezTo>
                  <a:pt x="9608" y="49269"/>
                  <a:pt x="9541" y="49202"/>
                  <a:pt x="9474" y="49135"/>
                </a:cubicBezTo>
                <a:cubicBezTo>
                  <a:pt x="9341" y="48968"/>
                  <a:pt x="9307" y="48935"/>
                  <a:pt x="9307" y="48835"/>
                </a:cubicBezTo>
                <a:lnTo>
                  <a:pt x="9107" y="48835"/>
                </a:lnTo>
                <a:lnTo>
                  <a:pt x="9107" y="47201"/>
                </a:lnTo>
                <a:lnTo>
                  <a:pt x="8774" y="47201"/>
                </a:lnTo>
                <a:lnTo>
                  <a:pt x="8774" y="48835"/>
                </a:lnTo>
                <a:lnTo>
                  <a:pt x="8574" y="48835"/>
                </a:lnTo>
                <a:cubicBezTo>
                  <a:pt x="8574" y="48935"/>
                  <a:pt x="8540" y="48968"/>
                  <a:pt x="8440" y="49102"/>
                </a:cubicBezTo>
                <a:cubicBezTo>
                  <a:pt x="8373" y="49202"/>
                  <a:pt x="8273" y="49269"/>
                  <a:pt x="8140" y="49302"/>
                </a:cubicBezTo>
                <a:cubicBezTo>
                  <a:pt x="8040" y="49269"/>
                  <a:pt x="7940" y="49202"/>
                  <a:pt x="7873" y="49135"/>
                </a:cubicBezTo>
                <a:cubicBezTo>
                  <a:pt x="7773" y="48968"/>
                  <a:pt x="7740" y="48935"/>
                  <a:pt x="7740" y="48835"/>
                </a:cubicBezTo>
                <a:lnTo>
                  <a:pt x="7506" y="48835"/>
                </a:lnTo>
                <a:lnTo>
                  <a:pt x="7506" y="47201"/>
                </a:lnTo>
                <a:lnTo>
                  <a:pt x="7206" y="47201"/>
                </a:lnTo>
                <a:lnTo>
                  <a:pt x="7206" y="48835"/>
                </a:lnTo>
                <a:lnTo>
                  <a:pt x="7006" y="48835"/>
                </a:lnTo>
                <a:cubicBezTo>
                  <a:pt x="7006" y="48935"/>
                  <a:pt x="6972" y="48968"/>
                  <a:pt x="6839" y="49102"/>
                </a:cubicBezTo>
                <a:cubicBezTo>
                  <a:pt x="6772" y="49202"/>
                  <a:pt x="6672" y="49269"/>
                  <a:pt x="6572" y="49302"/>
                </a:cubicBezTo>
                <a:cubicBezTo>
                  <a:pt x="6472" y="49269"/>
                  <a:pt x="6372" y="49202"/>
                  <a:pt x="6305" y="49135"/>
                </a:cubicBezTo>
                <a:cubicBezTo>
                  <a:pt x="6205" y="48968"/>
                  <a:pt x="6172" y="48935"/>
                  <a:pt x="6172" y="48835"/>
                </a:cubicBezTo>
                <a:lnTo>
                  <a:pt x="5938" y="48835"/>
                </a:lnTo>
                <a:lnTo>
                  <a:pt x="5938" y="47201"/>
                </a:lnTo>
                <a:lnTo>
                  <a:pt x="5605" y="47201"/>
                </a:lnTo>
                <a:lnTo>
                  <a:pt x="5605" y="48835"/>
                </a:lnTo>
                <a:lnTo>
                  <a:pt x="5405" y="48835"/>
                </a:lnTo>
                <a:cubicBezTo>
                  <a:pt x="5405" y="48935"/>
                  <a:pt x="5371" y="48968"/>
                  <a:pt x="5271" y="49102"/>
                </a:cubicBezTo>
                <a:cubicBezTo>
                  <a:pt x="5204" y="49202"/>
                  <a:pt x="5104" y="49269"/>
                  <a:pt x="5004" y="49302"/>
                </a:cubicBezTo>
                <a:cubicBezTo>
                  <a:pt x="4871" y="49269"/>
                  <a:pt x="4771" y="49202"/>
                  <a:pt x="4704" y="49135"/>
                </a:cubicBezTo>
                <a:cubicBezTo>
                  <a:pt x="4604" y="48968"/>
                  <a:pt x="4571" y="48935"/>
                  <a:pt x="4571" y="48835"/>
                </a:cubicBezTo>
                <a:lnTo>
                  <a:pt x="4337" y="48835"/>
                </a:lnTo>
                <a:lnTo>
                  <a:pt x="4337" y="46667"/>
                </a:lnTo>
                <a:lnTo>
                  <a:pt x="4571" y="46667"/>
                </a:lnTo>
                <a:cubicBezTo>
                  <a:pt x="4571" y="46467"/>
                  <a:pt x="4604" y="46267"/>
                  <a:pt x="4704" y="46100"/>
                </a:cubicBezTo>
                <a:cubicBezTo>
                  <a:pt x="4737" y="46033"/>
                  <a:pt x="4771" y="46000"/>
                  <a:pt x="4838" y="45966"/>
                </a:cubicBezTo>
                <a:lnTo>
                  <a:pt x="4838" y="39829"/>
                </a:lnTo>
                <a:cubicBezTo>
                  <a:pt x="4838" y="36359"/>
                  <a:pt x="9808" y="34692"/>
                  <a:pt x="9808" y="34692"/>
                </a:cubicBezTo>
                <a:close/>
                <a:moveTo>
                  <a:pt x="16012" y="45900"/>
                </a:moveTo>
                <a:cubicBezTo>
                  <a:pt x="16146" y="45933"/>
                  <a:pt x="16212" y="46000"/>
                  <a:pt x="16279" y="46100"/>
                </a:cubicBezTo>
                <a:cubicBezTo>
                  <a:pt x="16379" y="46267"/>
                  <a:pt x="16446" y="46467"/>
                  <a:pt x="16446" y="46667"/>
                </a:cubicBezTo>
                <a:lnTo>
                  <a:pt x="16646" y="46667"/>
                </a:lnTo>
                <a:lnTo>
                  <a:pt x="16646" y="47434"/>
                </a:lnTo>
                <a:lnTo>
                  <a:pt x="16646" y="48835"/>
                </a:lnTo>
                <a:lnTo>
                  <a:pt x="16446" y="48835"/>
                </a:lnTo>
                <a:cubicBezTo>
                  <a:pt x="16446" y="48935"/>
                  <a:pt x="16412" y="48968"/>
                  <a:pt x="16312" y="49102"/>
                </a:cubicBezTo>
                <a:cubicBezTo>
                  <a:pt x="16246" y="49202"/>
                  <a:pt x="16146" y="49269"/>
                  <a:pt x="16046" y="49302"/>
                </a:cubicBezTo>
                <a:cubicBezTo>
                  <a:pt x="15912" y="49269"/>
                  <a:pt x="15812" y="49202"/>
                  <a:pt x="15745" y="49135"/>
                </a:cubicBezTo>
                <a:cubicBezTo>
                  <a:pt x="15645" y="48968"/>
                  <a:pt x="15612" y="48935"/>
                  <a:pt x="15612" y="48835"/>
                </a:cubicBezTo>
                <a:lnTo>
                  <a:pt x="15378" y="48835"/>
                </a:lnTo>
                <a:lnTo>
                  <a:pt x="15378" y="46667"/>
                </a:lnTo>
                <a:lnTo>
                  <a:pt x="15612" y="46667"/>
                </a:lnTo>
                <a:cubicBezTo>
                  <a:pt x="15612" y="46467"/>
                  <a:pt x="15645" y="46267"/>
                  <a:pt x="15745" y="46100"/>
                </a:cubicBezTo>
                <a:cubicBezTo>
                  <a:pt x="15812" y="46000"/>
                  <a:pt x="15912" y="45933"/>
                  <a:pt x="16012" y="45900"/>
                </a:cubicBezTo>
                <a:close/>
                <a:moveTo>
                  <a:pt x="22884" y="33557"/>
                </a:moveTo>
                <a:cubicBezTo>
                  <a:pt x="26253" y="33557"/>
                  <a:pt x="28988" y="36293"/>
                  <a:pt x="28988" y="39662"/>
                </a:cubicBezTo>
                <a:lnTo>
                  <a:pt x="28988" y="46200"/>
                </a:lnTo>
                <a:cubicBezTo>
                  <a:pt x="29021" y="46367"/>
                  <a:pt x="29055" y="46500"/>
                  <a:pt x="29055" y="46667"/>
                </a:cubicBezTo>
                <a:lnTo>
                  <a:pt x="29288" y="46667"/>
                </a:lnTo>
                <a:lnTo>
                  <a:pt x="29288" y="47434"/>
                </a:lnTo>
                <a:lnTo>
                  <a:pt x="29288" y="48835"/>
                </a:lnTo>
                <a:lnTo>
                  <a:pt x="29088" y="48835"/>
                </a:lnTo>
                <a:cubicBezTo>
                  <a:pt x="29088" y="48935"/>
                  <a:pt x="29055" y="48968"/>
                  <a:pt x="28955" y="49102"/>
                </a:cubicBezTo>
                <a:cubicBezTo>
                  <a:pt x="28888" y="49202"/>
                  <a:pt x="28788" y="49269"/>
                  <a:pt x="28655" y="49302"/>
                </a:cubicBezTo>
                <a:cubicBezTo>
                  <a:pt x="28554" y="49269"/>
                  <a:pt x="28454" y="49202"/>
                  <a:pt x="28388" y="49135"/>
                </a:cubicBezTo>
                <a:cubicBezTo>
                  <a:pt x="28288" y="48968"/>
                  <a:pt x="28254" y="48935"/>
                  <a:pt x="28254" y="48835"/>
                </a:cubicBezTo>
                <a:lnTo>
                  <a:pt x="28021" y="48835"/>
                </a:lnTo>
                <a:lnTo>
                  <a:pt x="28021" y="47201"/>
                </a:lnTo>
                <a:lnTo>
                  <a:pt x="27721" y="47201"/>
                </a:lnTo>
                <a:lnTo>
                  <a:pt x="27721" y="48835"/>
                </a:lnTo>
                <a:lnTo>
                  <a:pt x="27487" y="48835"/>
                </a:lnTo>
                <a:cubicBezTo>
                  <a:pt x="27487" y="48935"/>
                  <a:pt x="27454" y="48968"/>
                  <a:pt x="27354" y="49102"/>
                </a:cubicBezTo>
                <a:cubicBezTo>
                  <a:pt x="27287" y="49202"/>
                  <a:pt x="27187" y="49269"/>
                  <a:pt x="27087" y="49302"/>
                </a:cubicBezTo>
                <a:cubicBezTo>
                  <a:pt x="26987" y="49269"/>
                  <a:pt x="26887" y="49202"/>
                  <a:pt x="26820" y="49135"/>
                </a:cubicBezTo>
                <a:cubicBezTo>
                  <a:pt x="26720" y="48968"/>
                  <a:pt x="26686" y="48935"/>
                  <a:pt x="26686" y="48835"/>
                </a:cubicBezTo>
                <a:lnTo>
                  <a:pt x="26453" y="48835"/>
                </a:lnTo>
                <a:lnTo>
                  <a:pt x="26453" y="47201"/>
                </a:lnTo>
                <a:lnTo>
                  <a:pt x="26119" y="47201"/>
                </a:lnTo>
                <a:lnTo>
                  <a:pt x="26119" y="48835"/>
                </a:lnTo>
                <a:lnTo>
                  <a:pt x="25919" y="48835"/>
                </a:lnTo>
                <a:cubicBezTo>
                  <a:pt x="25919" y="48935"/>
                  <a:pt x="25886" y="48968"/>
                  <a:pt x="25786" y="49102"/>
                </a:cubicBezTo>
                <a:cubicBezTo>
                  <a:pt x="25719" y="49202"/>
                  <a:pt x="25619" y="49269"/>
                  <a:pt x="25519" y="49302"/>
                </a:cubicBezTo>
                <a:cubicBezTo>
                  <a:pt x="25386" y="49269"/>
                  <a:pt x="25319" y="49202"/>
                  <a:pt x="25219" y="49135"/>
                </a:cubicBezTo>
                <a:cubicBezTo>
                  <a:pt x="25119" y="48968"/>
                  <a:pt x="25085" y="48935"/>
                  <a:pt x="25085" y="48835"/>
                </a:cubicBezTo>
                <a:lnTo>
                  <a:pt x="24885" y="48835"/>
                </a:lnTo>
                <a:lnTo>
                  <a:pt x="24885" y="47201"/>
                </a:lnTo>
                <a:lnTo>
                  <a:pt x="24552" y="47201"/>
                </a:lnTo>
                <a:lnTo>
                  <a:pt x="24552" y="48835"/>
                </a:lnTo>
                <a:lnTo>
                  <a:pt x="24351" y="48835"/>
                </a:lnTo>
                <a:cubicBezTo>
                  <a:pt x="24351" y="48935"/>
                  <a:pt x="24318" y="48968"/>
                  <a:pt x="24218" y="49102"/>
                </a:cubicBezTo>
                <a:cubicBezTo>
                  <a:pt x="24151" y="49202"/>
                  <a:pt x="24051" y="49269"/>
                  <a:pt x="23918" y="49302"/>
                </a:cubicBezTo>
                <a:cubicBezTo>
                  <a:pt x="23818" y="49269"/>
                  <a:pt x="23718" y="49202"/>
                  <a:pt x="23651" y="49135"/>
                </a:cubicBezTo>
                <a:cubicBezTo>
                  <a:pt x="23551" y="48968"/>
                  <a:pt x="23518" y="48935"/>
                  <a:pt x="23518" y="48835"/>
                </a:cubicBezTo>
                <a:lnTo>
                  <a:pt x="23284" y="48835"/>
                </a:lnTo>
                <a:lnTo>
                  <a:pt x="23284" y="47201"/>
                </a:lnTo>
                <a:lnTo>
                  <a:pt x="22984" y="47201"/>
                </a:lnTo>
                <a:lnTo>
                  <a:pt x="22984" y="48835"/>
                </a:lnTo>
                <a:lnTo>
                  <a:pt x="22784" y="48835"/>
                </a:lnTo>
                <a:cubicBezTo>
                  <a:pt x="22784" y="48935"/>
                  <a:pt x="22750" y="48968"/>
                  <a:pt x="22617" y="49102"/>
                </a:cubicBezTo>
                <a:cubicBezTo>
                  <a:pt x="22550" y="49202"/>
                  <a:pt x="22450" y="49269"/>
                  <a:pt x="22350" y="49302"/>
                </a:cubicBezTo>
                <a:cubicBezTo>
                  <a:pt x="22250" y="49269"/>
                  <a:pt x="22150" y="49202"/>
                  <a:pt x="22083" y="49135"/>
                </a:cubicBezTo>
                <a:cubicBezTo>
                  <a:pt x="21983" y="48968"/>
                  <a:pt x="21950" y="48935"/>
                  <a:pt x="21950" y="48835"/>
                </a:cubicBezTo>
                <a:lnTo>
                  <a:pt x="21716" y="48835"/>
                </a:lnTo>
                <a:lnTo>
                  <a:pt x="21716" y="47201"/>
                </a:lnTo>
                <a:lnTo>
                  <a:pt x="21383" y="47201"/>
                </a:lnTo>
                <a:lnTo>
                  <a:pt x="21383" y="48835"/>
                </a:lnTo>
                <a:lnTo>
                  <a:pt x="21183" y="48835"/>
                </a:lnTo>
                <a:cubicBezTo>
                  <a:pt x="21183" y="48935"/>
                  <a:pt x="21149" y="48968"/>
                  <a:pt x="21049" y="49102"/>
                </a:cubicBezTo>
                <a:cubicBezTo>
                  <a:pt x="20982" y="49202"/>
                  <a:pt x="20882" y="49269"/>
                  <a:pt x="20782" y="49302"/>
                </a:cubicBezTo>
                <a:cubicBezTo>
                  <a:pt x="20649" y="49269"/>
                  <a:pt x="20582" y="49202"/>
                  <a:pt x="20482" y="49135"/>
                </a:cubicBezTo>
                <a:cubicBezTo>
                  <a:pt x="20382" y="48968"/>
                  <a:pt x="20349" y="48935"/>
                  <a:pt x="20349" y="48835"/>
                </a:cubicBezTo>
                <a:lnTo>
                  <a:pt x="20115" y="48835"/>
                </a:lnTo>
                <a:lnTo>
                  <a:pt x="20115" y="47201"/>
                </a:lnTo>
                <a:lnTo>
                  <a:pt x="19815" y="47201"/>
                </a:lnTo>
                <a:lnTo>
                  <a:pt x="19815" y="48835"/>
                </a:lnTo>
                <a:lnTo>
                  <a:pt x="19615" y="48835"/>
                </a:lnTo>
                <a:cubicBezTo>
                  <a:pt x="19615" y="48935"/>
                  <a:pt x="19581" y="48968"/>
                  <a:pt x="19481" y="49102"/>
                </a:cubicBezTo>
                <a:cubicBezTo>
                  <a:pt x="19415" y="49202"/>
                  <a:pt x="19315" y="49269"/>
                  <a:pt x="19181" y="49302"/>
                </a:cubicBezTo>
                <a:cubicBezTo>
                  <a:pt x="19081" y="49269"/>
                  <a:pt x="18981" y="49202"/>
                  <a:pt x="18914" y="49135"/>
                </a:cubicBezTo>
                <a:cubicBezTo>
                  <a:pt x="18814" y="48968"/>
                  <a:pt x="18781" y="48935"/>
                  <a:pt x="18781" y="48835"/>
                </a:cubicBezTo>
                <a:lnTo>
                  <a:pt x="18547" y="48835"/>
                </a:lnTo>
                <a:lnTo>
                  <a:pt x="18547" y="47201"/>
                </a:lnTo>
                <a:lnTo>
                  <a:pt x="18247" y="47201"/>
                </a:lnTo>
                <a:lnTo>
                  <a:pt x="18247" y="48835"/>
                </a:lnTo>
                <a:lnTo>
                  <a:pt x="18014" y="48835"/>
                </a:lnTo>
                <a:cubicBezTo>
                  <a:pt x="18014" y="48935"/>
                  <a:pt x="17980" y="48968"/>
                  <a:pt x="17880" y="49102"/>
                </a:cubicBezTo>
                <a:cubicBezTo>
                  <a:pt x="17813" y="49202"/>
                  <a:pt x="17713" y="49269"/>
                  <a:pt x="17613" y="49302"/>
                </a:cubicBezTo>
                <a:cubicBezTo>
                  <a:pt x="17513" y="49269"/>
                  <a:pt x="17413" y="49202"/>
                  <a:pt x="17346" y="49135"/>
                </a:cubicBezTo>
                <a:cubicBezTo>
                  <a:pt x="17246" y="48968"/>
                  <a:pt x="17213" y="48935"/>
                  <a:pt x="17213" y="48835"/>
                </a:cubicBezTo>
                <a:lnTo>
                  <a:pt x="16980" y="48835"/>
                </a:lnTo>
                <a:lnTo>
                  <a:pt x="16980" y="47201"/>
                </a:lnTo>
                <a:lnTo>
                  <a:pt x="16779" y="47201"/>
                </a:lnTo>
                <a:lnTo>
                  <a:pt x="16779" y="39662"/>
                </a:lnTo>
                <a:cubicBezTo>
                  <a:pt x="16779" y="36293"/>
                  <a:pt x="19515" y="33557"/>
                  <a:pt x="22884" y="33557"/>
                </a:cubicBezTo>
                <a:close/>
                <a:moveTo>
                  <a:pt x="30222" y="45900"/>
                </a:moveTo>
                <a:cubicBezTo>
                  <a:pt x="30356" y="45933"/>
                  <a:pt x="30456" y="46000"/>
                  <a:pt x="30523" y="46100"/>
                </a:cubicBezTo>
                <a:cubicBezTo>
                  <a:pt x="30589" y="46267"/>
                  <a:pt x="30656" y="46467"/>
                  <a:pt x="30656" y="46667"/>
                </a:cubicBezTo>
                <a:lnTo>
                  <a:pt x="30856" y="46667"/>
                </a:lnTo>
                <a:lnTo>
                  <a:pt x="30856" y="47434"/>
                </a:lnTo>
                <a:lnTo>
                  <a:pt x="30856" y="48835"/>
                </a:lnTo>
                <a:lnTo>
                  <a:pt x="30656" y="48835"/>
                </a:lnTo>
                <a:cubicBezTo>
                  <a:pt x="30656" y="48935"/>
                  <a:pt x="30623" y="48968"/>
                  <a:pt x="30523" y="49102"/>
                </a:cubicBezTo>
                <a:cubicBezTo>
                  <a:pt x="30456" y="49202"/>
                  <a:pt x="30356" y="49269"/>
                  <a:pt x="30256" y="49302"/>
                </a:cubicBezTo>
                <a:cubicBezTo>
                  <a:pt x="30156" y="49269"/>
                  <a:pt x="30056" y="49202"/>
                  <a:pt x="29955" y="49135"/>
                </a:cubicBezTo>
                <a:cubicBezTo>
                  <a:pt x="29855" y="48968"/>
                  <a:pt x="29822" y="48935"/>
                  <a:pt x="29822" y="48835"/>
                </a:cubicBezTo>
                <a:lnTo>
                  <a:pt x="29622" y="48835"/>
                </a:lnTo>
                <a:lnTo>
                  <a:pt x="29622" y="46667"/>
                </a:lnTo>
                <a:lnTo>
                  <a:pt x="29822" y="46667"/>
                </a:lnTo>
                <a:cubicBezTo>
                  <a:pt x="29822" y="46467"/>
                  <a:pt x="29855" y="46267"/>
                  <a:pt x="29955" y="46100"/>
                </a:cubicBezTo>
                <a:cubicBezTo>
                  <a:pt x="30022" y="46000"/>
                  <a:pt x="30122" y="45933"/>
                  <a:pt x="30222" y="45900"/>
                </a:cubicBezTo>
                <a:close/>
                <a:moveTo>
                  <a:pt x="36293" y="34692"/>
                </a:moveTo>
                <a:cubicBezTo>
                  <a:pt x="36293" y="34692"/>
                  <a:pt x="41264" y="36226"/>
                  <a:pt x="41264" y="39829"/>
                </a:cubicBezTo>
                <a:lnTo>
                  <a:pt x="41264" y="45933"/>
                </a:lnTo>
                <a:lnTo>
                  <a:pt x="41297" y="45933"/>
                </a:lnTo>
                <a:cubicBezTo>
                  <a:pt x="41397" y="45966"/>
                  <a:pt x="41497" y="46033"/>
                  <a:pt x="41564" y="46133"/>
                </a:cubicBezTo>
                <a:cubicBezTo>
                  <a:pt x="41664" y="46300"/>
                  <a:pt x="41697" y="46500"/>
                  <a:pt x="41697" y="46700"/>
                </a:cubicBezTo>
                <a:lnTo>
                  <a:pt x="41964" y="46700"/>
                </a:lnTo>
                <a:lnTo>
                  <a:pt x="41964" y="47467"/>
                </a:lnTo>
                <a:lnTo>
                  <a:pt x="41964" y="48835"/>
                </a:lnTo>
                <a:lnTo>
                  <a:pt x="41731" y="48835"/>
                </a:lnTo>
                <a:cubicBezTo>
                  <a:pt x="41731" y="48968"/>
                  <a:pt x="41697" y="48968"/>
                  <a:pt x="41597" y="49135"/>
                </a:cubicBezTo>
                <a:cubicBezTo>
                  <a:pt x="41530" y="49235"/>
                  <a:pt x="41430" y="49302"/>
                  <a:pt x="41330" y="49335"/>
                </a:cubicBezTo>
                <a:cubicBezTo>
                  <a:pt x="41197" y="49302"/>
                  <a:pt x="41130" y="49235"/>
                  <a:pt x="41063" y="49135"/>
                </a:cubicBezTo>
                <a:cubicBezTo>
                  <a:pt x="40930" y="48968"/>
                  <a:pt x="40897" y="48968"/>
                  <a:pt x="40897" y="48835"/>
                </a:cubicBezTo>
                <a:lnTo>
                  <a:pt x="40697" y="48835"/>
                </a:lnTo>
                <a:lnTo>
                  <a:pt x="40697" y="47201"/>
                </a:lnTo>
                <a:lnTo>
                  <a:pt x="40363" y="47201"/>
                </a:lnTo>
                <a:lnTo>
                  <a:pt x="40363" y="48835"/>
                </a:lnTo>
                <a:lnTo>
                  <a:pt x="40163" y="48835"/>
                </a:lnTo>
                <a:cubicBezTo>
                  <a:pt x="40163" y="48968"/>
                  <a:pt x="40129" y="48968"/>
                  <a:pt x="40029" y="49135"/>
                </a:cubicBezTo>
                <a:cubicBezTo>
                  <a:pt x="39963" y="49202"/>
                  <a:pt x="39863" y="49302"/>
                  <a:pt x="39763" y="49335"/>
                </a:cubicBezTo>
                <a:cubicBezTo>
                  <a:pt x="39629" y="49302"/>
                  <a:pt x="39529" y="49235"/>
                  <a:pt x="39462" y="49135"/>
                </a:cubicBezTo>
                <a:cubicBezTo>
                  <a:pt x="39362" y="48968"/>
                  <a:pt x="39329" y="48968"/>
                  <a:pt x="39329" y="48835"/>
                </a:cubicBezTo>
                <a:lnTo>
                  <a:pt x="39095" y="48835"/>
                </a:lnTo>
                <a:lnTo>
                  <a:pt x="39095" y="47201"/>
                </a:lnTo>
                <a:lnTo>
                  <a:pt x="38795" y="47201"/>
                </a:lnTo>
                <a:lnTo>
                  <a:pt x="38795" y="48835"/>
                </a:lnTo>
                <a:lnTo>
                  <a:pt x="38562" y="48835"/>
                </a:lnTo>
                <a:cubicBezTo>
                  <a:pt x="38562" y="48968"/>
                  <a:pt x="38562" y="48968"/>
                  <a:pt x="38428" y="49135"/>
                </a:cubicBezTo>
                <a:cubicBezTo>
                  <a:pt x="38362" y="49202"/>
                  <a:pt x="38261" y="49302"/>
                  <a:pt x="38161" y="49335"/>
                </a:cubicBezTo>
                <a:cubicBezTo>
                  <a:pt x="38061" y="49302"/>
                  <a:pt x="37961" y="49235"/>
                  <a:pt x="37895" y="49135"/>
                </a:cubicBezTo>
                <a:cubicBezTo>
                  <a:pt x="37794" y="48968"/>
                  <a:pt x="37761" y="48968"/>
                  <a:pt x="37761" y="48835"/>
                </a:cubicBezTo>
                <a:lnTo>
                  <a:pt x="37528" y="48835"/>
                </a:lnTo>
                <a:lnTo>
                  <a:pt x="37528" y="47201"/>
                </a:lnTo>
                <a:lnTo>
                  <a:pt x="37194" y="47201"/>
                </a:lnTo>
                <a:lnTo>
                  <a:pt x="37194" y="48835"/>
                </a:lnTo>
                <a:lnTo>
                  <a:pt x="36994" y="48835"/>
                </a:lnTo>
                <a:cubicBezTo>
                  <a:pt x="36994" y="48968"/>
                  <a:pt x="36961" y="48968"/>
                  <a:pt x="36860" y="49135"/>
                </a:cubicBezTo>
                <a:cubicBezTo>
                  <a:pt x="36794" y="49202"/>
                  <a:pt x="36694" y="49302"/>
                  <a:pt x="36594" y="49335"/>
                </a:cubicBezTo>
                <a:cubicBezTo>
                  <a:pt x="36460" y="49302"/>
                  <a:pt x="36393" y="49235"/>
                  <a:pt x="36293" y="49135"/>
                </a:cubicBezTo>
                <a:cubicBezTo>
                  <a:pt x="36193" y="48968"/>
                  <a:pt x="36160" y="48968"/>
                  <a:pt x="36160" y="48835"/>
                </a:cubicBezTo>
                <a:lnTo>
                  <a:pt x="35960" y="48835"/>
                </a:lnTo>
                <a:lnTo>
                  <a:pt x="35960" y="47201"/>
                </a:lnTo>
                <a:lnTo>
                  <a:pt x="35626" y="47201"/>
                </a:lnTo>
                <a:lnTo>
                  <a:pt x="35626" y="48835"/>
                </a:lnTo>
                <a:lnTo>
                  <a:pt x="35426" y="48835"/>
                </a:lnTo>
                <a:cubicBezTo>
                  <a:pt x="35426" y="48968"/>
                  <a:pt x="35393" y="48968"/>
                  <a:pt x="35293" y="49135"/>
                </a:cubicBezTo>
                <a:cubicBezTo>
                  <a:pt x="35226" y="49235"/>
                  <a:pt x="35126" y="49302"/>
                  <a:pt x="34992" y="49335"/>
                </a:cubicBezTo>
                <a:cubicBezTo>
                  <a:pt x="34892" y="49302"/>
                  <a:pt x="34792" y="49235"/>
                  <a:pt x="34726" y="49135"/>
                </a:cubicBezTo>
                <a:cubicBezTo>
                  <a:pt x="34626" y="48968"/>
                  <a:pt x="34592" y="48968"/>
                  <a:pt x="34592" y="48835"/>
                </a:cubicBezTo>
                <a:lnTo>
                  <a:pt x="34359" y="48835"/>
                </a:lnTo>
                <a:lnTo>
                  <a:pt x="34359" y="47201"/>
                </a:lnTo>
                <a:lnTo>
                  <a:pt x="34025" y="47201"/>
                </a:lnTo>
                <a:lnTo>
                  <a:pt x="34025" y="48835"/>
                </a:lnTo>
                <a:lnTo>
                  <a:pt x="33825" y="48835"/>
                </a:lnTo>
                <a:cubicBezTo>
                  <a:pt x="33825" y="48968"/>
                  <a:pt x="33792" y="48968"/>
                  <a:pt x="33691" y="49135"/>
                </a:cubicBezTo>
                <a:cubicBezTo>
                  <a:pt x="33591" y="49235"/>
                  <a:pt x="33525" y="49302"/>
                  <a:pt x="33391" y="49335"/>
                </a:cubicBezTo>
                <a:cubicBezTo>
                  <a:pt x="33291" y="49302"/>
                  <a:pt x="33191" y="49235"/>
                  <a:pt x="33124" y="49135"/>
                </a:cubicBezTo>
                <a:cubicBezTo>
                  <a:pt x="33024" y="48968"/>
                  <a:pt x="32991" y="48968"/>
                  <a:pt x="32991" y="48835"/>
                </a:cubicBezTo>
                <a:lnTo>
                  <a:pt x="32791" y="48835"/>
                </a:lnTo>
                <a:lnTo>
                  <a:pt x="32791" y="47201"/>
                </a:lnTo>
                <a:lnTo>
                  <a:pt x="32457" y="47201"/>
                </a:lnTo>
                <a:lnTo>
                  <a:pt x="32457" y="48835"/>
                </a:lnTo>
                <a:lnTo>
                  <a:pt x="32257" y="48835"/>
                </a:lnTo>
                <a:cubicBezTo>
                  <a:pt x="32257" y="48968"/>
                  <a:pt x="32224" y="48968"/>
                  <a:pt x="32124" y="49135"/>
                </a:cubicBezTo>
                <a:cubicBezTo>
                  <a:pt x="32057" y="49202"/>
                  <a:pt x="31957" y="49302"/>
                  <a:pt x="31823" y="49335"/>
                </a:cubicBezTo>
                <a:cubicBezTo>
                  <a:pt x="31723" y="49302"/>
                  <a:pt x="31623" y="49235"/>
                  <a:pt x="31557" y="49135"/>
                </a:cubicBezTo>
                <a:cubicBezTo>
                  <a:pt x="31457" y="48968"/>
                  <a:pt x="31423" y="48968"/>
                  <a:pt x="31423" y="48835"/>
                </a:cubicBezTo>
                <a:lnTo>
                  <a:pt x="31190" y="48835"/>
                </a:lnTo>
                <a:lnTo>
                  <a:pt x="31190" y="46700"/>
                </a:lnTo>
                <a:lnTo>
                  <a:pt x="31323" y="46700"/>
                </a:lnTo>
                <a:lnTo>
                  <a:pt x="31323" y="39829"/>
                </a:lnTo>
                <a:cubicBezTo>
                  <a:pt x="31323" y="36359"/>
                  <a:pt x="36293" y="34692"/>
                  <a:pt x="36293" y="34692"/>
                </a:cubicBezTo>
                <a:close/>
                <a:moveTo>
                  <a:pt x="42898" y="45933"/>
                </a:moveTo>
                <a:cubicBezTo>
                  <a:pt x="42998" y="45933"/>
                  <a:pt x="43098" y="46033"/>
                  <a:pt x="43165" y="46100"/>
                </a:cubicBezTo>
                <a:cubicBezTo>
                  <a:pt x="43265" y="46300"/>
                  <a:pt x="43298" y="46500"/>
                  <a:pt x="43298" y="46700"/>
                </a:cubicBezTo>
                <a:lnTo>
                  <a:pt x="43532" y="46700"/>
                </a:lnTo>
                <a:lnTo>
                  <a:pt x="43532" y="47467"/>
                </a:lnTo>
                <a:lnTo>
                  <a:pt x="43532" y="48835"/>
                </a:lnTo>
                <a:lnTo>
                  <a:pt x="43332" y="48835"/>
                </a:lnTo>
                <a:cubicBezTo>
                  <a:pt x="43332" y="48968"/>
                  <a:pt x="43298" y="48968"/>
                  <a:pt x="43198" y="49135"/>
                </a:cubicBezTo>
                <a:cubicBezTo>
                  <a:pt x="43098" y="49235"/>
                  <a:pt x="42998" y="49302"/>
                  <a:pt x="42898" y="49335"/>
                </a:cubicBezTo>
                <a:cubicBezTo>
                  <a:pt x="42798" y="49302"/>
                  <a:pt x="42698" y="49235"/>
                  <a:pt x="42631" y="49135"/>
                </a:cubicBezTo>
                <a:cubicBezTo>
                  <a:pt x="42531" y="48968"/>
                  <a:pt x="42498" y="48968"/>
                  <a:pt x="42498" y="48835"/>
                </a:cubicBezTo>
                <a:lnTo>
                  <a:pt x="42264" y="48835"/>
                </a:lnTo>
                <a:lnTo>
                  <a:pt x="42264" y="46700"/>
                </a:lnTo>
                <a:lnTo>
                  <a:pt x="42464" y="46700"/>
                </a:lnTo>
                <a:cubicBezTo>
                  <a:pt x="42464" y="46500"/>
                  <a:pt x="42531" y="46300"/>
                  <a:pt x="42598" y="46100"/>
                </a:cubicBezTo>
                <a:cubicBezTo>
                  <a:pt x="42665" y="46033"/>
                  <a:pt x="42765" y="45966"/>
                  <a:pt x="42898" y="45933"/>
                </a:cubicBezTo>
                <a:close/>
                <a:moveTo>
                  <a:pt x="36293" y="51504"/>
                </a:moveTo>
                <a:cubicBezTo>
                  <a:pt x="36293" y="51504"/>
                  <a:pt x="41030" y="55306"/>
                  <a:pt x="41030" y="58876"/>
                </a:cubicBezTo>
                <a:lnTo>
                  <a:pt x="41030" y="65147"/>
                </a:lnTo>
                <a:lnTo>
                  <a:pt x="31557" y="65147"/>
                </a:lnTo>
                <a:lnTo>
                  <a:pt x="31557" y="58876"/>
                </a:lnTo>
                <a:cubicBezTo>
                  <a:pt x="31557" y="55406"/>
                  <a:pt x="36293" y="51504"/>
                  <a:pt x="36293" y="51504"/>
                </a:cubicBezTo>
                <a:close/>
                <a:moveTo>
                  <a:pt x="9808" y="51604"/>
                </a:moveTo>
                <a:cubicBezTo>
                  <a:pt x="9808" y="51604"/>
                  <a:pt x="14544" y="55406"/>
                  <a:pt x="14544" y="59009"/>
                </a:cubicBezTo>
                <a:lnTo>
                  <a:pt x="14544" y="65247"/>
                </a:lnTo>
                <a:lnTo>
                  <a:pt x="5071" y="65247"/>
                </a:lnTo>
                <a:lnTo>
                  <a:pt x="5071" y="59009"/>
                </a:lnTo>
                <a:cubicBezTo>
                  <a:pt x="5071" y="55540"/>
                  <a:pt x="9808" y="51604"/>
                  <a:pt x="9808" y="51604"/>
                </a:cubicBezTo>
                <a:close/>
                <a:moveTo>
                  <a:pt x="22884" y="50336"/>
                </a:moveTo>
                <a:cubicBezTo>
                  <a:pt x="22884" y="50336"/>
                  <a:pt x="28521" y="52504"/>
                  <a:pt x="28521" y="58409"/>
                </a:cubicBezTo>
                <a:lnTo>
                  <a:pt x="28521" y="65247"/>
                </a:lnTo>
                <a:lnTo>
                  <a:pt x="17213" y="65247"/>
                </a:lnTo>
                <a:lnTo>
                  <a:pt x="17213" y="58409"/>
                </a:lnTo>
                <a:cubicBezTo>
                  <a:pt x="17213" y="52237"/>
                  <a:pt x="22884" y="50336"/>
                  <a:pt x="22884" y="50336"/>
                </a:cubicBezTo>
                <a:close/>
                <a:moveTo>
                  <a:pt x="40230" y="0"/>
                </a:moveTo>
                <a:cubicBezTo>
                  <a:pt x="40096" y="0"/>
                  <a:pt x="40029" y="500"/>
                  <a:pt x="39996" y="967"/>
                </a:cubicBezTo>
                <a:cubicBezTo>
                  <a:pt x="39662" y="1168"/>
                  <a:pt x="39462" y="1535"/>
                  <a:pt x="39496" y="1935"/>
                </a:cubicBezTo>
                <a:lnTo>
                  <a:pt x="39329" y="1935"/>
                </a:lnTo>
                <a:lnTo>
                  <a:pt x="39329" y="2902"/>
                </a:lnTo>
                <a:lnTo>
                  <a:pt x="28588" y="2902"/>
                </a:lnTo>
                <a:lnTo>
                  <a:pt x="28588" y="4670"/>
                </a:lnTo>
                <a:lnTo>
                  <a:pt x="28087" y="4670"/>
                </a:lnTo>
                <a:lnTo>
                  <a:pt x="28087" y="6271"/>
                </a:lnTo>
                <a:lnTo>
                  <a:pt x="27620" y="6271"/>
                </a:lnTo>
                <a:lnTo>
                  <a:pt x="27620" y="7405"/>
                </a:lnTo>
                <a:lnTo>
                  <a:pt x="27454" y="7405"/>
                </a:lnTo>
                <a:cubicBezTo>
                  <a:pt x="27087" y="7405"/>
                  <a:pt x="26820" y="7672"/>
                  <a:pt x="26820" y="8039"/>
                </a:cubicBezTo>
                <a:lnTo>
                  <a:pt x="26820" y="22483"/>
                </a:lnTo>
                <a:lnTo>
                  <a:pt x="19114" y="22483"/>
                </a:lnTo>
                <a:lnTo>
                  <a:pt x="19114" y="8039"/>
                </a:lnTo>
                <a:cubicBezTo>
                  <a:pt x="19114" y="7672"/>
                  <a:pt x="18814" y="7372"/>
                  <a:pt x="18481" y="7372"/>
                </a:cubicBezTo>
                <a:lnTo>
                  <a:pt x="18314" y="7372"/>
                </a:lnTo>
                <a:lnTo>
                  <a:pt x="18314" y="6271"/>
                </a:lnTo>
                <a:lnTo>
                  <a:pt x="17813" y="6271"/>
                </a:lnTo>
                <a:lnTo>
                  <a:pt x="17813" y="4670"/>
                </a:lnTo>
                <a:lnTo>
                  <a:pt x="17346" y="4670"/>
                </a:lnTo>
                <a:lnTo>
                  <a:pt x="17346" y="4503"/>
                </a:lnTo>
                <a:lnTo>
                  <a:pt x="4004" y="4503"/>
                </a:lnTo>
                <a:lnTo>
                  <a:pt x="4004" y="4670"/>
                </a:lnTo>
                <a:lnTo>
                  <a:pt x="3670" y="4670"/>
                </a:lnTo>
                <a:lnTo>
                  <a:pt x="3670" y="6271"/>
                </a:lnTo>
                <a:lnTo>
                  <a:pt x="2869" y="6271"/>
                </a:lnTo>
                <a:lnTo>
                  <a:pt x="2869" y="7405"/>
                </a:lnTo>
                <a:cubicBezTo>
                  <a:pt x="2536" y="7405"/>
                  <a:pt x="2236" y="7672"/>
                  <a:pt x="2236" y="8039"/>
                </a:cubicBezTo>
                <a:lnTo>
                  <a:pt x="2236" y="22483"/>
                </a:lnTo>
                <a:lnTo>
                  <a:pt x="1435" y="22483"/>
                </a:lnTo>
                <a:lnTo>
                  <a:pt x="1435" y="41096"/>
                </a:lnTo>
                <a:lnTo>
                  <a:pt x="1" y="41096"/>
                </a:lnTo>
                <a:lnTo>
                  <a:pt x="1" y="65814"/>
                </a:lnTo>
                <a:lnTo>
                  <a:pt x="45767" y="65814"/>
                </a:lnTo>
                <a:lnTo>
                  <a:pt x="45767" y="41096"/>
                </a:lnTo>
                <a:lnTo>
                  <a:pt x="44299" y="41096"/>
                </a:lnTo>
                <a:lnTo>
                  <a:pt x="44299" y="22483"/>
                </a:lnTo>
                <a:lnTo>
                  <a:pt x="43665" y="22483"/>
                </a:lnTo>
                <a:lnTo>
                  <a:pt x="43665" y="8039"/>
                </a:lnTo>
                <a:cubicBezTo>
                  <a:pt x="43665" y="7672"/>
                  <a:pt x="43398" y="7372"/>
                  <a:pt x="43032" y="7372"/>
                </a:cubicBezTo>
                <a:lnTo>
                  <a:pt x="43032" y="6271"/>
                </a:lnTo>
                <a:lnTo>
                  <a:pt x="42231" y="6271"/>
                </a:lnTo>
                <a:lnTo>
                  <a:pt x="42231" y="4670"/>
                </a:lnTo>
                <a:lnTo>
                  <a:pt x="41897" y="4670"/>
                </a:lnTo>
                <a:lnTo>
                  <a:pt x="41897" y="4503"/>
                </a:lnTo>
                <a:lnTo>
                  <a:pt x="28621" y="4503"/>
                </a:lnTo>
                <a:lnTo>
                  <a:pt x="28621" y="4036"/>
                </a:lnTo>
                <a:lnTo>
                  <a:pt x="41897" y="4036"/>
                </a:lnTo>
                <a:lnTo>
                  <a:pt x="41897" y="2902"/>
                </a:lnTo>
                <a:lnTo>
                  <a:pt x="41264" y="2902"/>
                </a:lnTo>
                <a:lnTo>
                  <a:pt x="41264" y="1935"/>
                </a:lnTo>
                <a:lnTo>
                  <a:pt x="40930" y="1935"/>
                </a:lnTo>
                <a:cubicBezTo>
                  <a:pt x="40963" y="1568"/>
                  <a:pt x="40763" y="1201"/>
                  <a:pt x="40430" y="1001"/>
                </a:cubicBezTo>
                <a:cubicBezTo>
                  <a:pt x="40430" y="534"/>
                  <a:pt x="40363" y="0"/>
                  <a:pt x="40230" y="0"/>
                </a:cubicBezTo>
                <a:close/>
              </a:path>
            </a:pathLst>
          </a:custGeom>
          <a:solidFill>
            <a:srgbClr val="F6B26B">
              <a:alpha val="72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195200" cy="16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2186500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713225" y="2940050"/>
            <a:ext cx="4195200" cy="3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1">
  <p:cSld name="BLANK_1_1_1_1_1">
    <p:bg>
      <p:bgPr>
        <a:solidFill>
          <a:schemeClr val="dk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/>
          <p:nvPr/>
        </p:nvSpPr>
        <p:spPr>
          <a:xfrm>
            <a:off x="0" y="4026425"/>
            <a:ext cx="682315" cy="1112504"/>
          </a:xfrm>
          <a:custGeom>
            <a:avLst/>
            <a:gdLst/>
            <a:ahLst/>
            <a:cxnLst/>
            <a:rect l="l" t="t" r="r" b="b"/>
            <a:pathLst>
              <a:path w="12143" h="9675" extrusionOk="0">
                <a:moveTo>
                  <a:pt x="1" y="0"/>
                </a:moveTo>
                <a:lnTo>
                  <a:pt x="1" y="9674"/>
                </a:lnTo>
                <a:lnTo>
                  <a:pt x="12143" y="9674"/>
                </a:lnTo>
                <a:lnTo>
                  <a:pt x="121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521125" y="4544650"/>
            <a:ext cx="489228" cy="594265"/>
          </a:xfrm>
          <a:custGeom>
            <a:avLst/>
            <a:gdLst/>
            <a:ahLst/>
            <a:cxnLst/>
            <a:rect l="l" t="t" r="r" b="b"/>
            <a:pathLst>
              <a:path w="6339" h="10576" extrusionOk="0">
                <a:moveTo>
                  <a:pt x="0" y="1"/>
                </a:moveTo>
                <a:lnTo>
                  <a:pt x="0" y="10575"/>
                </a:lnTo>
                <a:lnTo>
                  <a:pt x="6338" y="10575"/>
                </a:lnTo>
                <a:lnTo>
                  <a:pt x="6338" y="1"/>
                </a:lnTo>
                <a:close/>
              </a:path>
            </a:pathLst>
          </a:custGeom>
          <a:solidFill>
            <a:srgbClr val="F6B26B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1268934" y="4731056"/>
            <a:ext cx="354278" cy="412435"/>
          </a:xfrm>
          <a:custGeom>
            <a:avLst/>
            <a:gdLst/>
            <a:ahLst/>
            <a:cxnLst/>
            <a:rect l="l" t="t" r="r" b="b"/>
            <a:pathLst>
              <a:path w="6305" h="7340" extrusionOk="0">
                <a:moveTo>
                  <a:pt x="0" y="0"/>
                </a:moveTo>
                <a:lnTo>
                  <a:pt x="0" y="7339"/>
                </a:lnTo>
                <a:lnTo>
                  <a:pt x="6305" y="7339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1485900" y="4431950"/>
            <a:ext cx="354292" cy="711551"/>
          </a:xfrm>
          <a:custGeom>
            <a:avLst/>
            <a:gdLst/>
            <a:ahLst/>
            <a:cxnLst/>
            <a:rect l="l" t="t" r="r" b="b"/>
            <a:pathLst>
              <a:path w="21816" h="2703" extrusionOk="0">
                <a:moveTo>
                  <a:pt x="0" y="0"/>
                </a:moveTo>
                <a:lnTo>
                  <a:pt x="0" y="2702"/>
                </a:lnTo>
                <a:lnTo>
                  <a:pt x="21816" y="2702"/>
                </a:lnTo>
                <a:lnTo>
                  <a:pt x="21816" y="0"/>
                </a:lnTo>
                <a:close/>
              </a:path>
            </a:pathLst>
          </a:custGeom>
          <a:solidFill>
            <a:srgbClr val="F6B26B">
              <a:alpha val="7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8039950" y="4454525"/>
            <a:ext cx="354310" cy="711557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8478100" y="4026421"/>
            <a:ext cx="567479" cy="1139658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6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dk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/>
        </p:nvSpPr>
        <p:spPr>
          <a:xfrm>
            <a:off x="1946150" y="3405325"/>
            <a:ext cx="52515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CREDITS: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 This presentation template was created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including icons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, and infographics &amp; images by </a:t>
            </a:r>
            <a:r>
              <a:rPr lang="en" sz="1500" b="1">
                <a:solidFill>
                  <a:schemeClr val="lt1"/>
                </a:solidFill>
                <a:uFill>
                  <a:noFill/>
                </a:uFill>
                <a:latin typeface="Lexend Deca"/>
                <a:ea typeface="Lexend Deca"/>
                <a:cs typeface="Lexend Deca"/>
                <a:sym typeface="Lexend Dec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5" name="Google Shape;365;p24"/>
          <p:cNvSpPr txBox="1">
            <a:spLocks noGrp="1"/>
          </p:cNvSpPr>
          <p:nvPr>
            <p:ph type="ctrTitle"/>
          </p:nvPr>
        </p:nvSpPr>
        <p:spPr>
          <a:xfrm>
            <a:off x="2533650" y="441825"/>
            <a:ext cx="40767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5200"/>
              <a:buNone/>
              <a:defRPr sz="52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 txBox="1">
            <a:spLocks noGrp="1"/>
          </p:cNvSpPr>
          <p:nvPr>
            <p:ph type="subTitle" idx="1"/>
          </p:nvPr>
        </p:nvSpPr>
        <p:spPr>
          <a:xfrm>
            <a:off x="2533650" y="2167913"/>
            <a:ext cx="4076700" cy="12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1500">
                <a:solidFill>
                  <a:srgbClr val="2A292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929"/>
              </a:buClr>
              <a:buSzPts val="2800"/>
              <a:buNone/>
              <a:defRPr sz="2800">
                <a:solidFill>
                  <a:srgbClr val="2A292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09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2">
  <p:cSld name="TITLE_ONLY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/>
          <p:nvPr/>
        </p:nvSpPr>
        <p:spPr>
          <a:xfrm flipH="1">
            <a:off x="7736051" y="3137899"/>
            <a:ext cx="1407949" cy="2013169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F6B26B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 flipH="1">
            <a:off x="6764349" y="4584574"/>
            <a:ext cx="1506179" cy="566491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73A5A">
              <a:alpha val="7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5">
  <p:cSld name="TITLE_ONLY_1_2_1_1_1_1_1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31"/>
          <p:cNvSpPr/>
          <p:nvPr/>
        </p:nvSpPr>
        <p:spPr>
          <a:xfrm flipH="1">
            <a:off x="7309748" y="4252274"/>
            <a:ext cx="1834255" cy="891249"/>
          </a:xfrm>
          <a:custGeom>
            <a:avLst/>
            <a:gdLst/>
            <a:ahLst/>
            <a:cxnLst/>
            <a:rect l="l" t="t" r="r" b="b"/>
            <a:pathLst>
              <a:path w="73253" h="35593" extrusionOk="0">
                <a:moveTo>
                  <a:pt x="1" y="1"/>
                </a:moveTo>
                <a:lnTo>
                  <a:pt x="1" y="35593"/>
                </a:lnTo>
                <a:lnTo>
                  <a:pt x="73253" y="35593"/>
                </a:lnTo>
                <a:lnTo>
                  <a:pt x="73253" y="10241"/>
                </a:lnTo>
                <a:lnTo>
                  <a:pt x="56041" y="10241"/>
                </a:lnTo>
                <a:lnTo>
                  <a:pt x="56041" y="7806"/>
                </a:lnTo>
                <a:lnTo>
                  <a:pt x="54539" y="7806"/>
                </a:lnTo>
                <a:lnTo>
                  <a:pt x="54539" y="10241"/>
                </a:lnTo>
                <a:lnTo>
                  <a:pt x="49836" y="10241"/>
                </a:lnTo>
                <a:lnTo>
                  <a:pt x="49836" y="7806"/>
                </a:lnTo>
                <a:lnTo>
                  <a:pt x="48302" y="7806"/>
                </a:lnTo>
                <a:lnTo>
                  <a:pt x="48302" y="10241"/>
                </a:lnTo>
                <a:lnTo>
                  <a:pt x="43598" y="10241"/>
                </a:lnTo>
                <a:lnTo>
                  <a:pt x="43598" y="7806"/>
                </a:lnTo>
                <a:lnTo>
                  <a:pt x="42097" y="7806"/>
                </a:lnTo>
                <a:lnTo>
                  <a:pt x="42097" y="10241"/>
                </a:lnTo>
                <a:lnTo>
                  <a:pt x="37394" y="10241"/>
                </a:lnTo>
                <a:lnTo>
                  <a:pt x="37394" y="7806"/>
                </a:lnTo>
                <a:lnTo>
                  <a:pt x="35893" y="7806"/>
                </a:lnTo>
                <a:lnTo>
                  <a:pt x="35893" y="10241"/>
                </a:lnTo>
                <a:lnTo>
                  <a:pt x="31156" y="10241"/>
                </a:lnTo>
                <a:lnTo>
                  <a:pt x="31156" y="7806"/>
                </a:lnTo>
                <a:lnTo>
                  <a:pt x="29655" y="7806"/>
                </a:lnTo>
                <a:lnTo>
                  <a:pt x="29655" y="10241"/>
                </a:lnTo>
                <a:lnTo>
                  <a:pt x="24952" y="10241"/>
                </a:lnTo>
                <a:lnTo>
                  <a:pt x="24952" y="7806"/>
                </a:lnTo>
                <a:lnTo>
                  <a:pt x="23451" y="7806"/>
                </a:lnTo>
                <a:lnTo>
                  <a:pt x="23451" y="10241"/>
                </a:lnTo>
                <a:lnTo>
                  <a:pt x="18714" y="10241"/>
                </a:lnTo>
                <a:lnTo>
                  <a:pt x="18714" y="7806"/>
                </a:lnTo>
                <a:lnTo>
                  <a:pt x="17213" y="7806"/>
                </a:lnTo>
                <a:lnTo>
                  <a:pt x="17213" y="10241"/>
                </a:lnTo>
                <a:lnTo>
                  <a:pt x="11642" y="10241"/>
                </a:lnTo>
                <a:lnTo>
                  <a:pt x="11642" y="1"/>
                </a:lnTo>
                <a:close/>
              </a:path>
            </a:pathLst>
          </a:custGeom>
          <a:solidFill>
            <a:srgbClr val="F6B26B">
              <a:alpha val="8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1"/>
          <p:cNvSpPr/>
          <p:nvPr/>
        </p:nvSpPr>
        <p:spPr>
          <a:xfrm flipH="1">
            <a:off x="1047492" y="4741676"/>
            <a:ext cx="424336" cy="404842"/>
          </a:xfrm>
          <a:custGeom>
            <a:avLst/>
            <a:gdLst/>
            <a:ahLst/>
            <a:cxnLst/>
            <a:rect l="l" t="t" r="r" b="b"/>
            <a:pathLst>
              <a:path w="8707" h="8307" extrusionOk="0">
                <a:moveTo>
                  <a:pt x="0" y="0"/>
                </a:moveTo>
                <a:lnTo>
                  <a:pt x="0" y="8306"/>
                </a:lnTo>
                <a:lnTo>
                  <a:pt x="8706" y="8306"/>
                </a:lnTo>
                <a:lnTo>
                  <a:pt x="8706" y="0"/>
                </a:lnTo>
                <a:close/>
              </a:path>
            </a:pathLst>
          </a:custGeom>
          <a:solidFill>
            <a:srgbClr val="E06666">
              <a:alpha val="7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1"/>
          <p:cNvSpPr/>
          <p:nvPr/>
        </p:nvSpPr>
        <p:spPr>
          <a:xfrm flipH="1">
            <a:off x="0" y="3477723"/>
            <a:ext cx="508701" cy="1668805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1" y="3069"/>
                </a:lnTo>
                <a:lnTo>
                  <a:pt x="4371" y="1"/>
                </a:lnTo>
                <a:close/>
              </a:path>
            </a:pathLst>
          </a:custGeom>
          <a:solidFill>
            <a:srgbClr val="E06666">
              <a:alpha val="7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1"/>
          <p:cNvSpPr/>
          <p:nvPr/>
        </p:nvSpPr>
        <p:spPr>
          <a:xfrm flipH="1">
            <a:off x="343293" y="4161524"/>
            <a:ext cx="563311" cy="985005"/>
          </a:xfrm>
          <a:custGeom>
            <a:avLst/>
            <a:gdLst/>
            <a:ahLst/>
            <a:cxnLst/>
            <a:rect l="l" t="t" r="r" b="b"/>
            <a:pathLst>
              <a:path w="13011" h="22751" extrusionOk="0">
                <a:moveTo>
                  <a:pt x="2769" y="0"/>
                </a:moveTo>
                <a:lnTo>
                  <a:pt x="2769" y="2936"/>
                </a:lnTo>
                <a:lnTo>
                  <a:pt x="1969" y="2936"/>
                </a:lnTo>
                <a:lnTo>
                  <a:pt x="1969" y="7306"/>
                </a:lnTo>
                <a:lnTo>
                  <a:pt x="1" y="7306"/>
                </a:lnTo>
                <a:lnTo>
                  <a:pt x="1" y="22750"/>
                </a:lnTo>
                <a:lnTo>
                  <a:pt x="13010" y="22750"/>
                </a:lnTo>
                <a:lnTo>
                  <a:pt x="13010" y="7306"/>
                </a:lnTo>
                <a:lnTo>
                  <a:pt x="11876" y="7306"/>
                </a:lnTo>
                <a:lnTo>
                  <a:pt x="11876" y="2936"/>
                </a:lnTo>
                <a:lnTo>
                  <a:pt x="5738" y="2936"/>
                </a:lnTo>
                <a:lnTo>
                  <a:pt x="5738" y="0"/>
                </a:lnTo>
                <a:close/>
              </a:path>
            </a:pathLst>
          </a:custGeom>
          <a:solidFill>
            <a:srgbClr val="F6B26B">
              <a:alpha val="80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03">
  <p:cSld name="Title only 03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/>
          <p:nvPr/>
        </p:nvSpPr>
        <p:spPr>
          <a:xfrm>
            <a:off x="5484073" y="4196102"/>
            <a:ext cx="1885543" cy="950247"/>
          </a:xfrm>
          <a:custGeom>
            <a:avLst/>
            <a:gdLst/>
            <a:ahLst/>
            <a:cxnLst/>
            <a:rect l="l" t="t" r="r" b="b"/>
            <a:pathLst>
              <a:path w="19043" h="9597" extrusionOk="0">
                <a:moveTo>
                  <a:pt x="10080" y="0"/>
                </a:moveTo>
                <a:cubicBezTo>
                  <a:pt x="8350" y="0"/>
                  <a:pt x="6635" y="1285"/>
                  <a:pt x="6217" y="2717"/>
                </a:cubicBezTo>
                <a:lnTo>
                  <a:pt x="6217" y="3803"/>
                </a:lnTo>
                <a:lnTo>
                  <a:pt x="1359" y="3803"/>
                </a:lnTo>
                <a:lnTo>
                  <a:pt x="1" y="4738"/>
                </a:lnTo>
                <a:lnTo>
                  <a:pt x="1" y="9597"/>
                </a:lnTo>
                <a:lnTo>
                  <a:pt x="19043" y="9597"/>
                </a:lnTo>
                <a:lnTo>
                  <a:pt x="19043" y="4738"/>
                </a:lnTo>
                <a:lnTo>
                  <a:pt x="17775" y="3803"/>
                </a:lnTo>
                <a:lnTo>
                  <a:pt x="13882" y="3803"/>
                </a:lnTo>
                <a:lnTo>
                  <a:pt x="13882" y="2717"/>
                </a:lnTo>
                <a:cubicBezTo>
                  <a:pt x="13249" y="1208"/>
                  <a:pt x="11891" y="1"/>
                  <a:pt x="10140" y="1"/>
                </a:cubicBezTo>
                <a:cubicBezTo>
                  <a:pt x="10120" y="0"/>
                  <a:pt x="10100" y="0"/>
                  <a:pt x="10080" y="0"/>
                </a:cubicBezTo>
                <a:close/>
              </a:path>
            </a:pathLst>
          </a:custGeom>
          <a:solidFill>
            <a:srgbClr val="373A5A">
              <a:alpha val="75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7176446" y="3761774"/>
            <a:ext cx="1455001" cy="1384527"/>
          </a:xfrm>
          <a:custGeom>
            <a:avLst/>
            <a:gdLst/>
            <a:ahLst/>
            <a:cxnLst/>
            <a:rect l="l" t="t" r="r" b="b"/>
            <a:pathLst>
              <a:path w="11830" h="11257" extrusionOk="0">
                <a:moveTo>
                  <a:pt x="664" y="0"/>
                </a:moveTo>
                <a:cubicBezTo>
                  <a:pt x="544" y="0"/>
                  <a:pt x="453" y="91"/>
                  <a:pt x="453" y="181"/>
                </a:cubicBezTo>
                <a:lnTo>
                  <a:pt x="453" y="1328"/>
                </a:lnTo>
                <a:lnTo>
                  <a:pt x="212" y="1328"/>
                </a:lnTo>
                <a:cubicBezTo>
                  <a:pt x="91" y="1328"/>
                  <a:pt x="0" y="1419"/>
                  <a:pt x="0" y="1539"/>
                </a:cubicBezTo>
                <a:lnTo>
                  <a:pt x="0" y="2264"/>
                </a:lnTo>
                <a:cubicBezTo>
                  <a:pt x="0" y="2384"/>
                  <a:pt x="91" y="2475"/>
                  <a:pt x="212" y="2475"/>
                </a:cubicBezTo>
                <a:lnTo>
                  <a:pt x="453" y="2475"/>
                </a:lnTo>
                <a:lnTo>
                  <a:pt x="453" y="11256"/>
                </a:lnTo>
                <a:lnTo>
                  <a:pt x="4225" y="11256"/>
                </a:lnTo>
                <a:lnTo>
                  <a:pt x="4225" y="5553"/>
                </a:lnTo>
                <a:cubicBezTo>
                  <a:pt x="4225" y="4421"/>
                  <a:pt x="5078" y="3855"/>
                  <a:pt x="5930" y="3855"/>
                </a:cubicBezTo>
                <a:cubicBezTo>
                  <a:pt x="6783" y="3855"/>
                  <a:pt x="7635" y="4421"/>
                  <a:pt x="7635" y="5553"/>
                </a:cubicBezTo>
                <a:lnTo>
                  <a:pt x="7635" y="11256"/>
                </a:lnTo>
                <a:lnTo>
                  <a:pt x="11407" y="11256"/>
                </a:lnTo>
                <a:lnTo>
                  <a:pt x="11407" y="2475"/>
                </a:lnTo>
                <a:lnTo>
                  <a:pt x="11619" y="2475"/>
                </a:lnTo>
                <a:cubicBezTo>
                  <a:pt x="11739" y="2475"/>
                  <a:pt x="11830" y="2384"/>
                  <a:pt x="11830" y="2264"/>
                </a:cubicBezTo>
                <a:lnTo>
                  <a:pt x="11830" y="1539"/>
                </a:lnTo>
                <a:cubicBezTo>
                  <a:pt x="11830" y="1419"/>
                  <a:pt x="11739" y="1328"/>
                  <a:pt x="11619" y="1328"/>
                </a:cubicBezTo>
                <a:lnTo>
                  <a:pt x="11377" y="1328"/>
                </a:lnTo>
                <a:lnTo>
                  <a:pt x="11377" y="181"/>
                </a:lnTo>
                <a:cubicBezTo>
                  <a:pt x="11377" y="91"/>
                  <a:pt x="11287" y="0"/>
                  <a:pt x="11196" y="0"/>
                </a:cubicBezTo>
                <a:close/>
              </a:path>
            </a:pathLst>
          </a:custGeom>
          <a:solidFill>
            <a:srgbClr val="8AACDD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265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3576970" y="4140859"/>
            <a:ext cx="2373244" cy="1016874"/>
          </a:xfrm>
          <a:custGeom>
            <a:avLst/>
            <a:gdLst/>
            <a:ahLst/>
            <a:cxnLst/>
            <a:rect l="l" t="t" r="r" b="b"/>
            <a:pathLst>
              <a:path w="38175" h="16357" extrusionOk="0">
                <a:moveTo>
                  <a:pt x="24203" y="0"/>
                </a:moveTo>
                <a:lnTo>
                  <a:pt x="24203" y="1509"/>
                </a:lnTo>
                <a:lnTo>
                  <a:pt x="20551" y="1509"/>
                </a:lnTo>
                <a:lnTo>
                  <a:pt x="20551" y="7364"/>
                </a:lnTo>
                <a:lnTo>
                  <a:pt x="17805" y="7364"/>
                </a:lnTo>
                <a:lnTo>
                  <a:pt x="17805" y="4225"/>
                </a:lnTo>
                <a:lnTo>
                  <a:pt x="14184" y="4225"/>
                </a:lnTo>
                <a:lnTo>
                  <a:pt x="14184" y="2716"/>
                </a:lnTo>
                <a:lnTo>
                  <a:pt x="9869" y="2716"/>
                </a:lnTo>
                <a:lnTo>
                  <a:pt x="9869" y="8601"/>
                </a:lnTo>
                <a:lnTo>
                  <a:pt x="5976" y="8601"/>
                </a:lnTo>
                <a:lnTo>
                  <a:pt x="5976" y="5553"/>
                </a:lnTo>
                <a:lnTo>
                  <a:pt x="4014" y="5553"/>
                </a:lnTo>
                <a:lnTo>
                  <a:pt x="4014" y="4467"/>
                </a:lnTo>
                <a:lnTo>
                  <a:pt x="1" y="4467"/>
                </a:lnTo>
                <a:lnTo>
                  <a:pt x="1" y="16356"/>
                </a:lnTo>
                <a:lnTo>
                  <a:pt x="38144" y="16115"/>
                </a:lnTo>
                <a:lnTo>
                  <a:pt x="38175" y="1751"/>
                </a:lnTo>
                <a:lnTo>
                  <a:pt x="34372" y="1751"/>
                </a:lnTo>
                <a:lnTo>
                  <a:pt x="34372" y="2837"/>
                </a:lnTo>
                <a:lnTo>
                  <a:pt x="32381" y="2837"/>
                </a:lnTo>
                <a:lnTo>
                  <a:pt x="32381" y="5885"/>
                </a:lnTo>
                <a:lnTo>
                  <a:pt x="28518" y="5885"/>
                </a:lnTo>
                <a:lnTo>
                  <a:pt x="28518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6025098" y="1959850"/>
            <a:ext cx="2148136" cy="3183660"/>
          </a:xfrm>
          <a:custGeom>
            <a:avLst/>
            <a:gdLst/>
            <a:ahLst/>
            <a:cxnLst/>
            <a:rect l="l" t="t" r="r" b="b"/>
            <a:pathLst>
              <a:path w="34554" h="51211" extrusionOk="0">
                <a:moveTo>
                  <a:pt x="5915" y="0"/>
                </a:moveTo>
                <a:lnTo>
                  <a:pt x="5855" y="1660"/>
                </a:lnTo>
                <a:lnTo>
                  <a:pt x="3441" y="2656"/>
                </a:lnTo>
                <a:lnTo>
                  <a:pt x="3441" y="13157"/>
                </a:lnTo>
                <a:lnTo>
                  <a:pt x="0" y="14938"/>
                </a:lnTo>
                <a:lnTo>
                  <a:pt x="0" y="51060"/>
                </a:lnTo>
                <a:lnTo>
                  <a:pt x="34553" y="51211"/>
                </a:lnTo>
                <a:lnTo>
                  <a:pt x="34553" y="48042"/>
                </a:lnTo>
                <a:lnTo>
                  <a:pt x="31445" y="48042"/>
                </a:lnTo>
                <a:lnTo>
                  <a:pt x="31445" y="42550"/>
                </a:lnTo>
                <a:lnTo>
                  <a:pt x="28035" y="42550"/>
                </a:lnTo>
                <a:lnTo>
                  <a:pt x="28035" y="41162"/>
                </a:lnTo>
                <a:lnTo>
                  <a:pt x="23991" y="41162"/>
                </a:lnTo>
                <a:lnTo>
                  <a:pt x="23991" y="46684"/>
                </a:lnTo>
                <a:lnTo>
                  <a:pt x="20370" y="46684"/>
                </a:lnTo>
                <a:lnTo>
                  <a:pt x="20370" y="43817"/>
                </a:lnTo>
                <a:lnTo>
                  <a:pt x="18499" y="43817"/>
                </a:lnTo>
                <a:lnTo>
                  <a:pt x="18499" y="42791"/>
                </a:lnTo>
                <a:lnTo>
                  <a:pt x="14878" y="42791"/>
                </a:lnTo>
                <a:lnTo>
                  <a:pt x="14878" y="25077"/>
                </a:lnTo>
                <a:lnTo>
                  <a:pt x="12705" y="24836"/>
                </a:lnTo>
                <a:lnTo>
                  <a:pt x="12494" y="10713"/>
                </a:lnTo>
                <a:lnTo>
                  <a:pt x="6760" y="7725"/>
                </a:lnTo>
                <a:lnTo>
                  <a:pt x="6760" y="1086"/>
                </a:lnTo>
                <a:lnTo>
                  <a:pt x="5915" y="0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8248104" y="2258054"/>
            <a:ext cx="863071" cy="2885442"/>
          </a:xfrm>
          <a:custGeom>
            <a:avLst/>
            <a:gdLst/>
            <a:ahLst/>
            <a:cxnLst/>
            <a:rect l="l" t="t" r="r" b="b"/>
            <a:pathLst>
              <a:path w="13883" h="46414" extrusionOk="0">
                <a:moveTo>
                  <a:pt x="1" y="1"/>
                </a:moveTo>
                <a:lnTo>
                  <a:pt x="1" y="635"/>
                </a:lnTo>
                <a:lnTo>
                  <a:pt x="755" y="635"/>
                </a:lnTo>
                <a:lnTo>
                  <a:pt x="755" y="46413"/>
                </a:lnTo>
                <a:lnTo>
                  <a:pt x="12916" y="46413"/>
                </a:lnTo>
                <a:lnTo>
                  <a:pt x="12916" y="635"/>
                </a:lnTo>
                <a:lnTo>
                  <a:pt x="13882" y="635"/>
                </a:lnTo>
                <a:lnTo>
                  <a:pt x="13882" y="1"/>
                </a:lnTo>
                <a:close/>
              </a:path>
            </a:pathLst>
          </a:custGeom>
          <a:solidFill>
            <a:srgbClr val="F6B26B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7402988" y="4488702"/>
            <a:ext cx="1741001" cy="654810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3CC999">
              <a:alpha val="6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17025" y="2389625"/>
            <a:ext cx="4279800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13225" y="3308950"/>
            <a:ext cx="42798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734275"/>
            <a:ext cx="12654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4830235" y="3046925"/>
            <a:ext cx="3122100" cy="102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191660" y="3046925"/>
            <a:ext cx="3122100" cy="10257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3"/>
          </p:nvPr>
        </p:nvSpPr>
        <p:spPr>
          <a:xfrm>
            <a:off x="5750785" y="2558100"/>
            <a:ext cx="12810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4"/>
          </p:nvPr>
        </p:nvSpPr>
        <p:spPr>
          <a:xfrm>
            <a:off x="2112210" y="2558100"/>
            <a:ext cx="1281000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Bebas Neue"/>
              <a:buNone/>
              <a:defRPr sz="2800">
                <a:solidFill>
                  <a:srgbClr val="F3F3F3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8074950" y="3385638"/>
            <a:ext cx="1069050" cy="1763125"/>
          </a:xfrm>
          <a:custGeom>
            <a:avLst/>
            <a:gdLst/>
            <a:ahLst/>
            <a:cxnLst/>
            <a:rect l="l" t="t" r="r" b="b"/>
            <a:pathLst>
              <a:path w="42762" h="70525" extrusionOk="0">
                <a:moveTo>
                  <a:pt x="42761" y="22060"/>
                </a:moveTo>
                <a:lnTo>
                  <a:pt x="37601" y="22060"/>
                </a:lnTo>
                <a:lnTo>
                  <a:pt x="37601" y="6972"/>
                </a:lnTo>
                <a:lnTo>
                  <a:pt x="33708" y="7968"/>
                </a:lnTo>
                <a:lnTo>
                  <a:pt x="32954" y="1"/>
                </a:lnTo>
                <a:lnTo>
                  <a:pt x="32139" y="8390"/>
                </a:lnTo>
                <a:lnTo>
                  <a:pt x="28307" y="9386"/>
                </a:lnTo>
                <a:lnTo>
                  <a:pt x="28307" y="22060"/>
                </a:lnTo>
                <a:lnTo>
                  <a:pt x="15210" y="22060"/>
                </a:lnTo>
                <a:lnTo>
                  <a:pt x="15210" y="36756"/>
                </a:lnTo>
                <a:lnTo>
                  <a:pt x="0" y="36756"/>
                </a:lnTo>
                <a:lnTo>
                  <a:pt x="0" y="70344"/>
                </a:lnTo>
                <a:lnTo>
                  <a:pt x="15210" y="70344"/>
                </a:lnTo>
                <a:lnTo>
                  <a:pt x="17111" y="70344"/>
                </a:lnTo>
                <a:lnTo>
                  <a:pt x="28307" y="70344"/>
                </a:lnTo>
                <a:lnTo>
                  <a:pt x="28307" y="70525"/>
                </a:lnTo>
                <a:lnTo>
                  <a:pt x="37601" y="70525"/>
                </a:lnTo>
                <a:lnTo>
                  <a:pt x="37601" y="70344"/>
                </a:lnTo>
                <a:lnTo>
                  <a:pt x="42761" y="70344"/>
                </a:lnTo>
                <a:close/>
              </a:path>
            </a:pathLst>
          </a:custGeom>
          <a:solidFill>
            <a:srgbClr val="F9B7B8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0" y="3359250"/>
            <a:ext cx="1247850" cy="1784250"/>
          </a:xfrm>
          <a:custGeom>
            <a:avLst/>
            <a:gdLst/>
            <a:ahLst/>
            <a:cxnLst/>
            <a:rect l="l" t="t" r="r" b="b"/>
            <a:pathLst>
              <a:path w="49914" h="71370" extrusionOk="0">
                <a:moveTo>
                  <a:pt x="34433" y="45719"/>
                </a:moveTo>
                <a:lnTo>
                  <a:pt x="34433" y="32683"/>
                </a:lnTo>
                <a:lnTo>
                  <a:pt x="32320" y="32683"/>
                </a:lnTo>
                <a:lnTo>
                  <a:pt x="32320" y="26677"/>
                </a:lnTo>
                <a:lnTo>
                  <a:pt x="30117" y="26677"/>
                </a:lnTo>
                <a:lnTo>
                  <a:pt x="29635" y="22060"/>
                </a:lnTo>
                <a:lnTo>
                  <a:pt x="29152" y="26677"/>
                </a:lnTo>
                <a:lnTo>
                  <a:pt x="27160" y="26677"/>
                </a:lnTo>
                <a:lnTo>
                  <a:pt x="27160" y="32683"/>
                </a:lnTo>
                <a:lnTo>
                  <a:pt x="25380" y="32683"/>
                </a:lnTo>
                <a:lnTo>
                  <a:pt x="25380" y="45719"/>
                </a:lnTo>
                <a:lnTo>
                  <a:pt x="17111" y="45719"/>
                </a:lnTo>
                <a:lnTo>
                  <a:pt x="17111" y="32320"/>
                </a:lnTo>
                <a:lnTo>
                  <a:pt x="9084" y="28247"/>
                </a:lnTo>
                <a:lnTo>
                  <a:pt x="9084" y="14486"/>
                </a:lnTo>
                <a:lnTo>
                  <a:pt x="5553" y="12554"/>
                </a:lnTo>
                <a:lnTo>
                  <a:pt x="4256" y="1"/>
                </a:lnTo>
                <a:lnTo>
                  <a:pt x="3863" y="11619"/>
                </a:lnTo>
                <a:lnTo>
                  <a:pt x="1" y="9507"/>
                </a:lnTo>
                <a:lnTo>
                  <a:pt x="1" y="71370"/>
                </a:lnTo>
                <a:lnTo>
                  <a:pt x="8028" y="71370"/>
                </a:lnTo>
                <a:lnTo>
                  <a:pt x="9084" y="71370"/>
                </a:lnTo>
                <a:lnTo>
                  <a:pt x="13550" y="71370"/>
                </a:lnTo>
                <a:lnTo>
                  <a:pt x="17111" y="71370"/>
                </a:lnTo>
                <a:lnTo>
                  <a:pt x="25380" y="71370"/>
                </a:lnTo>
                <a:lnTo>
                  <a:pt x="30721" y="71370"/>
                </a:lnTo>
                <a:lnTo>
                  <a:pt x="32713" y="71370"/>
                </a:lnTo>
                <a:lnTo>
                  <a:pt x="34433" y="71370"/>
                </a:lnTo>
                <a:lnTo>
                  <a:pt x="49914" y="71370"/>
                </a:lnTo>
                <a:lnTo>
                  <a:pt x="49914" y="45719"/>
                </a:lnTo>
                <a:close/>
              </a:path>
            </a:pathLst>
          </a:custGeom>
          <a:solidFill>
            <a:srgbClr val="3CC999">
              <a:alpha val="8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7194590" y="3967610"/>
            <a:ext cx="673202" cy="1178958"/>
          </a:xfrm>
          <a:custGeom>
            <a:avLst/>
            <a:gdLst/>
            <a:ahLst/>
            <a:cxnLst/>
            <a:rect l="l" t="t" r="r" b="b"/>
            <a:pathLst>
              <a:path w="13010" h="22784" extrusionOk="0">
                <a:moveTo>
                  <a:pt x="2769" y="1"/>
                </a:moveTo>
                <a:lnTo>
                  <a:pt x="2769" y="2969"/>
                </a:lnTo>
                <a:lnTo>
                  <a:pt x="1968" y="2969"/>
                </a:lnTo>
                <a:lnTo>
                  <a:pt x="1968" y="7306"/>
                </a:lnTo>
                <a:lnTo>
                  <a:pt x="0" y="7306"/>
                </a:lnTo>
                <a:lnTo>
                  <a:pt x="0" y="22784"/>
                </a:lnTo>
                <a:lnTo>
                  <a:pt x="13009" y="22784"/>
                </a:lnTo>
                <a:lnTo>
                  <a:pt x="13009" y="7306"/>
                </a:lnTo>
                <a:lnTo>
                  <a:pt x="11875" y="7306"/>
                </a:lnTo>
                <a:lnTo>
                  <a:pt x="11875" y="2969"/>
                </a:lnTo>
                <a:lnTo>
                  <a:pt x="5737" y="2969"/>
                </a:lnTo>
                <a:lnTo>
                  <a:pt x="573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6272627" y="4636625"/>
            <a:ext cx="673170" cy="511897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/>
          <p:nvPr/>
        </p:nvSpPr>
        <p:spPr>
          <a:xfrm>
            <a:off x="7959725" y="3148250"/>
            <a:ext cx="926537" cy="1998378"/>
          </a:xfrm>
          <a:custGeom>
            <a:avLst/>
            <a:gdLst/>
            <a:ahLst/>
            <a:cxnLst/>
            <a:rect l="l" t="t" r="r" b="b"/>
            <a:pathLst>
              <a:path w="14244" h="30723" extrusionOk="0">
                <a:moveTo>
                  <a:pt x="4537" y="1"/>
                </a:moveTo>
                <a:lnTo>
                  <a:pt x="4537" y="5438"/>
                </a:lnTo>
                <a:lnTo>
                  <a:pt x="3002" y="5438"/>
                </a:lnTo>
                <a:lnTo>
                  <a:pt x="3002" y="13511"/>
                </a:lnTo>
                <a:lnTo>
                  <a:pt x="0" y="13511"/>
                </a:lnTo>
                <a:lnTo>
                  <a:pt x="0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42" y="13511"/>
                </a:lnTo>
                <a:lnTo>
                  <a:pt x="11542" y="5438"/>
                </a:lnTo>
                <a:lnTo>
                  <a:pt x="10007" y="5438"/>
                </a:lnTo>
                <a:lnTo>
                  <a:pt x="10007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927200" y="3760500"/>
            <a:ext cx="645227" cy="1391675"/>
          </a:xfrm>
          <a:custGeom>
            <a:avLst/>
            <a:gdLst/>
            <a:ahLst/>
            <a:cxnLst/>
            <a:rect l="l" t="t" r="r" b="b"/>
            <a:pathLst>
              <a:path w="14245" h="30723" extrusionOk="0">
                <a:moveTo>
                  <a:pt x="4537" y="1"/>
                </a:moveTo>
                <a:lnTo>
                  <a:pt x="4537" y="5438"/>
                </a:lnTo>
                <a:lnTo>
                  <a:pt x="3003" y="5438"/>
                </a:lnTo>
                <a:lnTo>
                  <a:pt x="3003" y="13511"/>
                </a:lnTo>
                <a:lnTo>
                  <a:pt x="1" y="13511"/>
                </a:lnTo>
                <a:lnTo>
                  <a:pt x="1" y="30723"/>
                </a:lnTo>
                <a:lnTo>
                  <a:pt x="14244" y="30723"/>
                </a:lnTo>
                <a:lnTo>
                  <a:pt x="14244" y="13511"/>
                </a:lnTo>
                <a:lnTo>
                  <a:pt x="11509" y="13511"/>
                </a:lnTo>
                <a:lnTo>
                  <a:pt x="11509" y="5438"/>
                </a:lnTo>
                <a:lnTo>
                  <a:pt x="10008" y="5438"/>
                </a:lnTo>
                <a:lnTo>
                  <a:pt x="10008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94100" y="2509694"/>
            <a:ext cx="673175" cy="2642541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8" y="5505"/>
                </a:lnTo>
                <a:lnTo>
                  <a:pt x="1568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7652" y="3764145"/>
            <a:ext cx="422020" cy="1384386"/>
          </a:xfrm>
          <a:custGeom>
            <a:avLst/>
            <a:gdLst/>
            <a:ahLst/>
            <a:cxnLst/>
            <a:rect l="l" t="t" r="r" b="b"/>
            <a:pathLst>
              <a:path w="7240" h="23751" extrusionOk="0">
                <a:moveTo>
                  <a:pt x="1302" y="1"/>
                </a:moveTo>
                <a:lnTo>
                  <a:pt x="1302" y="3069"/>
                </a:lnTo>
                <a:lnTo>
                  <a:pt x="1" y="3069"/>
                </a:lnTo>
                <a:lnTo>
                  <a:pt x="1" y="23751"/>
                </a:lnTo>
                <a:lnTo>
                  <a:pt x="7239" y="23751"/>
                </a:lnTo>
                <a:lnTo>
                  <a:pt x="7239" y="7573"/>
                </a:lnTo>
                <a:lnTo>
                  <a:pt x="5238" y="7573"/>
                </a:lnTo>
                <a:lnTo>
                  <a:pt x="5238" y="3069"/>
                </a:lnTo>
                <a:lnTo>
                  <a:pt x="4370" y="3069"/>
                </a:lnTo>
                <a:lnTo>
                  <a:pt x="4370" y="1"/>
                </a:lnTo>
                <a:close/>
              </a:path>
            </a:pathLst>
          </a:custGeom>
          <a:solidFill>
            <a:srgbClr val="373A5A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ubTitle" idx="1"/>
          </p:nvPr>
        </p:nvSpPr>
        <p:spPr>
          <a:xfrm>
            <a:off x="4656400" y="1270175"/>
            <a:ext cx="35604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ctrTitle"/>
          </p:nvPr>
        </p:nvSpPr>
        <p:spPr>
          <a:xfrm>
            <a:off x="927200" y="1273050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6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2"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subTitle" idx="1"/>
          </p:nvPr>
        </p:nvSpPr>
        <p:spPr>
          <a:xfrm>
            <a:off x="6546000" y="2529800"/>
            <a:ext cx="1729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title" hasCustomPrompt="1"/>
          </p:nvPr>
        </p:nvSpPr>
        <p:spPr>
          <a:xfrm>
            <a:off x="6546225" y="2113025"/>
            <a:ext cx="1729500" cy="4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20"/>
          <p:cNvSpPr txBox="1">
            <a:spLocks noGrp="1"/>
          </p:cNvSpPr>
          <p:nvPr>
            <p:ph type="ctrTitle" idx="2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700"/>
              <a:buNone/>
              <a:defRPr sz="27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4050" y="445025"/>
            <a:ext cx="782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Bebas Neue"/>
              <a:buNone/>
              <a:defRPr sz="31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4050" y="1152475"/>
            <a:ext cx="7826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 Deca"/>
              <a:buChar char="●"/>
              <a:defRPr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●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Deca"/>
              <a:buChar char="○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exend Deca"/>
              <a:buChar char="■"/>
              <a:defRPr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7" r:id="rId5"/>
    <p:sldLayoutId id="2147483659" r:id="rId6"/>
    <p:sldLayoutId id="2147483660" r:id="rId7"/>
    <p:sldLayoutId id="2147483663" r:id="rId8"/>
    <p:sldLayoutId id="2147483666" r:id="rId9"/>
    <p:sldLayoutId id="2147483669" r:id="rId10"/>
    <p:sldLayoutId id="2147483670" r:id="rId11"/>
    <p:sldLayoutId id="2147483671" r:id="rId12"/>
    <p:sldLayoutId id="2147483677" r:id="rId13"/>
    <p:sldLayoutId id="214748368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 pos="340">
          <p15:clr>
            <a:srgbClr val="EA4335"/>
          </p15:clr>
        </p15:guide>
        <p15:guide id="8" orient="horz">
          <p15:clr>
            <a:srgbClr val="EA4335"/>
          </p15:clr>
        </p15:guide>
        <p15:guide id="9" orient="horz" pos="2897">
          <p15:clr>
            <a:srgbClr val="EA4335"/>
          </p15:clr>
        </p15:guide>
        <p15:guide id="10" orient="horz" pos="323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mars.gmu.edu/bitstream/handle/1920/11644/rafatirad_realestate.pdf?sequence=1&amp;isAllowed=y" TargetMode="External"/><Relationship Id="rId7" Type="http://schemas.openxmlformats.org/officeDocument/2006/relationships/hyperlink" Target="https://towardsdatascience.com/overfitting-and-underfitting-in-machine-learning-89738c58f61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exploratory-data-analysis-with-pandas-profiling-de3aae2ddff3" TargetMode="External"/><Relationship Id="rId5" Type="http://schemas.openxmlformats.org/officeDocument/2006/relationships/hyperlink" Target="https://towardsdatascience.com/ai-and-real-state-renting-in-amsterdam-part-1-5fce18238dbc" TargetMode="External"/><Relationship Id="rId4" Type="http://schemas.openxmlformats.org/officeDocument/2006/relationships/hyperlink" Target="https://towardsdatascience.com/interactive-visualizations-in-jupyter-notebook-3be02ab2b8c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>
            <a:spLocks noGrp="1"/>
          </p:cNvSpPr>
          <p:nvPr>
            <p:ph type="ctrTitle"/>
          </p:nvPr>
        </p:nvSpPr>
        <p:spPr>
          <a:xfrm>
            <a:off x="693034" y="374904"/>
            <a:ext cx="5817494" cy="21883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United states house rent prediction</a:t>
            </a:r>
            <a:endParaRPr dirty="0"/>
          </a:p>
        </p:txBody>
      </p:sp>
      <p:sp>
        <p:nvSpPr>
          <p:cNvPr id="446" name="Google Shape;446;p35"/>
          <p:cNvSpPr txBox="1">
            <a:spLocks noGrp="1"/>
          </p:cNvSpPr>
          <p:nvPr>
            <p:ph type="subTitle" idx="1"/>
          </p:nvPr>
        </p:nvSpPr>
        <p:spPr>
          <a:xfrm>
            <a:off x="713225" y="2221484"/>
            <a:ext cx="4195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Info 6105 </a:t>
            </a:r>
            <a:r>
              <a:rPr lang="en" dirty="0">
                <a:solidFill>
                  <a:schemeClr val="accent2"/>
                </a:solidFill>
              </a:rPr>
              <a:t>Sec 342</a:t>
            </a:r>
            <a:r>
              <a:rPr lang="en" dirty="0">
                <a:solidFill>
                  <a:srgbClr val="34B98C"/>
                </a:solidFill>
              </a:rPr>
              <a:t>74</a:t>
            </a:r>
            <a:endParaRPr dirty="0">
              <a:solidFill>
                <a:srgbClr val="34B98C"/>
              </a:solidFill>
            </a:endParaRPr>
          </a:p>
        </p:txBody>
      </p:sp>
      <p:sp>
        <p:nvSpPr>
          <p:cNvPr id="447" name="Google Shape;447;p35"/>
          <p:cNvSpPr txBox="1">
            <a:spLocks noGrp="1"/>
          </p:cNvSpPr>
          <p:nvPr>
            <p:ph type="subTitle" idx="2"/>
          </p:nvPr>
        </p:nvSpPr>
        <p:spPr>
          <a:xfrm>
            <a:off x="713225" y="2928672"/>
            <a:ext cx="4195200" cy="765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/>
              <a:t>Group 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Ashish Roy - 001044804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Vaishnavi Gadve - 001568298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C707FB0-0DF2-3D4A-BFA1-6B193BEC4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434" y="1191137"/>
            <a:ext cx="3569615" cy="2673445"/>
          </a:xfrm>
          <a:prstGeom prst="rect">
            <a:avLst/>
          </a:prstGeom>
        </p:spPr>
      </p:pic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02F719F6-BDDC-7F43-8A71-C1E0297C9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98"/>
          <a:stretch/>
        </p:blipFill>
        <p:spPr>
          <a:xfrm>
            <a:off x="4634953" y="1194186"/>
            <a:ext cx="3398903" cy="267039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88E3999B-2A6B-7548-B600-43BA42762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957" y="3949314"/>
            <a:ext cx="4546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4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D514428D-7E3E-C943-8279-50A028F15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603" y="1192689"/>
            <a:ext cx="5822512" cy="35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2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D178BAC-3D79-424C-A86C-2A7DDE46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4" y="1202110"/>
            <a:ext cx="2944282" cy="259399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C0947BF-52B2-4D42-B010-2D091F6F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216" y="1198831"/>
            <a:ext cx="3126828" cy="2418080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A72606D-8E4C-4D40-8E68-A68BCFEF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044" y="1202887"/>
            <a:ext cx="2933155" cy="2593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BCC6BB-7B2B-1046-BFE2-6E39B17F4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582" y="3877716"/>
            <a:ext cx="969579" cy="5362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9320D61-A401-F24D-870A-FC0D18180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483" y="3885599"/>
            <a:ext cx="969579" cy="5362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75CE35-D6A9-EE44-ADFA-6932E69E6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821" y="3885420"/>
            <a:ext cx="1246997" cy="5362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E2D73F-9439-3442-8FCA-79CA298D23BF}"/>
              </a:ext>
            </a:extLst>
          </p:cNvPr>
          <p:cNvSpPr/>
          <p:nvPr/>
        </p:nvSpPr>
        <p:spPr>
          <a:xfrm>
            <a:off x="1307863" y="3790667"/>
            <a:ext cx="1111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Type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E0FECB-14AF-784C-8A5B-5166ECB80D07}"/>
              </a:ext>
            </a:extLst>
          </p:cNvPr>
          <p:cNvSpPr/>
          <p:nvPr/>
        </p:nvSpPr>
        <p:spPr>
          <a:xfrm>
            <a:off x="4271749" y="3776920"/>
            <a:ext cx="1135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Beds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66592-9D2D-6146-8DA5-F08E81EC9C20}"/>
              </a:ext>
            </a:extLst>
          </p:cNvPr>
          <p:cNvSpPr/>
          <p:nvPr/>
        </p:nvSpPr>
        <p:spPr>
          <a:xfrm>
            <a:off x="7117456" y="3790667"/>
            <a:ext cx="13917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Baths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81704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sp>
        <p:nvSpPr>
          <p:cNvPr id="16" name="Google Shape;495;p40">
            <a:extLst>
              <a:ext uri="{FF2B5EF4-FFF2-40B4-BE49-F238E27FC236}">
                <a16:creationId xmlns:a16="http://schemas.microsoft.com/office/drawing/2014/main" id="{0FDF2BB6-A814-ED48-92EB-AA5889055836}"/>
              </a:ext>
            </a:extLst>
          </p:cNvPr>
          <p:cNvSpPr txBox="1">
            <a:spLocks/>
          </p:cNvSpPr>
          <p:nvPr/>
        </p:nvSpPr>
        <p:spPr>
          <a:xfrm>
            <a:off x="334069" y="2361964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lt1"/>
                </a:solidFill>
              </a:rPr>
              <a:t>Checking the houses &gt;4000sqft and removing them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1D311-B493-6D4C-9B7D-FF2436575576}"/>
              </a:ext>
            </a:extLst>
          </p:cNvPr>
          <p:cNvSpPr txBox="1"/>
          <p:nvPr/>
        </p:nvSpPr>
        <p:spPr>
          <a:xfrm>
            <a:off x="721201" y="1496739"/>
            <a:ext cx="7472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Nationally, 91 percent of new homes built in 2018 were less than 4,000 square feet, with a median size of 2,386 square feet, according to the Census Bureau’s Survey of Construction. Restricting square feet in out data to 4000 square feet.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8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354C7C0-10D2-3349-BBE3-77DCCDA4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18" y="1400025"/>
            <a:ext cx="4820964" cy="26598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6EC294-DDEF-6844-841B-4E6D8D4F9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923" y="4279737"/>
            <a:ext cx="2120462" cy="5362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EE9007-E46E-5F41-94C8-3F33A7A7AC67}"/>
              </a:ext>
            </a:extLst>
          </p:cNvPr>
          <p:cNvSpPr/>
          <p:nvPr/>
        </p:nvSpPr>
        <p:spPr>
          <a:xfrm>
            <a:off x="3431303" y="4184805"/>
            <a:ext cx="22813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L</a:t>
            </a:r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at &amp; long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80781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354C7C0-10D2-3349-BBE3-77DCCDA4A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518" y="1400025"/>
            <a:ext cx="4820964" cy="2659842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CFF4EA87-1A00-FC4C-974A-CBC4EB22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196" y="1400025"/>
            <a:ext cx="5181509" cy="2659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79D730-1B36-EB40-8308-CD1BEE729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923" y="4279737"/>
            <a:ext cx="2120462" cy="5362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436712-D980-5649-B645-0F57ABCFF231}"/>
              </a:ext>
            </a:extLst>
          </p:cNvPr>
          <p:cNvSpPr/>
          <p:nvPr/>
        </p:nvSpPr>
        <p:spPr>
          <a:xfrm>
            <a:off x="3431303" y="4184805"/>
            <a:ext cx="22813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L</a:t>
            </a:r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at &amp; long</a:t>
            </a:r>
            <a:endParaRPr lang="en-US" sz="4800" dirty="0">
              <a:solidFill>
                <a:schemeClr val="lt1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50816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8;p73">
            <a:extLst>
              <a:ext uri="{FF2B5EF4-FFF2-40B4-BE49-F238E27FC236}">
                <a16:creationId xmlns:a16="http://schemas.microsoft.com/office/drawing/2014/main" id="{E7659FC7-E32A-1343-88C9-9012BB19103E}"/>
              </a:ext>
            </a:extLst>
          </p:cNvPr>
          <p:cNvSpPr/>
          <p:nvPr/>
        </p:nvSpPr>
        <p:spPr>
          <a:xfrm>
            <a:off x="238907" y="4506106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502;p74">
            <a:extLst>
              <a:ext uri="{FF2B5EF4-FFF2-40B4-BE49-F238E27FC236}">
                <a16:creationId xmlns:a16="http://schemas.microsoft.com/office/drawing/2014/main" id="{C6705D22-BA95-6943-94CB-9F2746917236}"/>
              </a:ext>
            </a:extLst>
          </p:cNvPr>
          <p:cNvGrpSpPr/>
          <p:nvPr/>
        </p:nvGrpSpPr>
        <p:grpSpPr>
          <a:xfrm>
            <a:off x="-298767" y="3556085"/>
            <a:ext cx="1550751" cy="1591525"/>
            <a:chOff x="5850675" y="3381050"/>
            <a:chExt cx="893650" cy="917200"/>
          </a:xfrm>
        </p:grpSpPr>
        <p:sp>
          <p:nvSpPr>
            <p:cNvPr id="7" name="Google Shape;1503;p74">
              <a:extLst>
                <a:ext uri="{FF2B5EF4-FFF2-40B4-BE49-F238E27FC236}">
                  <a16:creationId xmlns:a16="http://schemas.microsoft.com/office/drawing/2014/main" id="{6931BA34-72B8-DF41-9406-50E4233AF4C6}"/>
                </a:ext>
              </a:extLst>
            </p:cNvPr>
            <p:cNvSpPr/>
            <p:nvPr/>
          </p:nvSpPr>
          <p:spPr>
            <a:xfrm>
              <a:off x="5890200" y="3558850"/>
              <a:ext cx="813875" cy="739400"/>
            </a:xfrm>
            <a:custGeom>
              <a:avLst/>
              <a:gdLst/>
              <a:ahLst/>
              <a:cxnLst/>
              <a:rect l="l" t="t" r="r" b="b"/>
              <a:pathLst>
                <a:path w="32555" h="29576" extrusionOk="0">
                  <a:moveTo>
                    <a:pt x="0" y="1"/>
                  </a:moveTo>
                  <a:lnTo>
                    <a:pt x="0" y="29576"/>
                  </a:lnTo>
                  <a:lnTo>
                    <a:pt x="10852" y="29576"/>
                  </a:lnTo>
                  <a:lnTo>
                    <a:pt x="10852" y="11369"/>
                  </a:lnTo>
                  <a:cubicBezTo>
                    <a:pt x="10852" y="8359"/>
                    <a:pt x="13283" y="5928"/>
                    <a:pt x="16292" y="5928"/>
                  </a:cubicBezTo>
                  <a:lnTo>
                    <a:pt x="16292" y="5928"/>
                  </a:lnTo>
                  <a:cubicBezTo>
                    <a:pt x="19271" y="5928"/>
                    <a:pt x="21703" y="8359"/>
                    <a:pt x="21703" y="11369"/>
                  </a:cubicBezTo>
                  <a:lnTo>
                    <a:pt x="21703" y="29576"/>
                  </a:lnTo>
                  <a:lnTo>
                    <a:pt x="32554" y="29576"/>
                  </a:lnTo>
                  <a:lnTo>
                    <a:pt x="32554" y="1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04;p74">
              <a:extLst>
                <a:ext uri="{FF2B5EF4-FFF2-40B4-BE49-F238E27FC236}">
                  <a16:creationId xmlns:a16="http://schemas.microsoft.com/office/drawing/2014/main" id="{A34A1DC9-27B1-E640-81FA-C84F3188F494}"/>
                </a:ext>
              </a:extLst>
            </p:cNvPr>
            <p:cNvSpPr/>
            <p:nvPr/>
          </p:nvSpPr>
          <p:spPr>
            <a:xfrm>
              <a:off x="5850675" y="3469950"/>
              <a:ext cx="893650" cy="28125"/>
            </a:xfrm>
            <a:custGeom>
              <a:avLst/>
              <a:gdLst/>
              <a:ahLst/>
              <a:cxnLst/>
              <a:rect l="l" t="t" r="r" b="b"/>
              <a:pathLst>
                <a:path w="35746" h="1125" extrusionOk="0">
                  <a:moveTo>
                    <a:pt x="1" y="0"/>
                  </a:moveTo>
                  <a:lnTo>
                    <a:pt x="35746" y="0"/>
                  </a:lnTo>
                  <a:lnTo>
                    <a:pt x="35746" y="1125"/>
                  </a:lnTo>
                  <a:lnTo>
                    <a:pt x="1" y="1125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05;p74">
              <a:extLst>
                <a:ext uri="{FF2B5EF4-FFF2-40B4-BE49-F238E27FC236}">
                  <a16:creationId xmlns:a16="http://schemas.microsoft.com/office/drawing/2014/main" id="{8D5E41EA-78FE-C743-8111-EE41546DF85E}"/>
                </a:ext>
              </a:extLst>
            </p:cNvPr>
            <p:cNvSpPr/>
            <p:nvPr/>
          </p:nvSpPr>
          <p:spPr>
            <a:xfrm>
              <a:off x="5859050" y="3516300"/>
              <a:ext cx="876175" cy="42575"/>
            </a:xfrm>
            <a:custGeom>
              <a:avLst/>
              <a:gdLst/>
              <a:ahLst/>
              <a:cxnLst/>
              <a:rect l="l" t="t" r="r" b="b"/>
              <a:pathLst>
                <a:path w="35047" h="1703" extrusionOk="0">
                  <a:moveTo>
                    <a:pt x="35046" y="0"/>
                  </a:moveTo>
                  <a:lnTo>
                    <a:pt x="0" y="0"/>
                  </a:lnTo>
                  <a:lnTo>
                    <a:pt x="1246" y="1703"/>
                  </a:lnTo>
                  <a:lnTo>
                    <a:pt x="33800" y="1703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06;p74">
              <a:extLst>
                <a:ext uri="{FF2B5EF4-FFF2-40B4-BE49-F238E27FC236}">
                  <a16:creationId xmlns:a16="http://schemas.microsoft.com/office/drawing/2014/main" id="{DCFF472E-3135-C446-B9B2-33734C95E6A2}"/>
                </a:ext>
              </a:extLst>
            </p:cNvPr>
            <p:cNvSpPr/>
            <p:nvPr/>
          </p:nvSpPr>
          <p:spPr>
            <a:xfrm>
              <a:off x="5859050" y="3498050"/>
              <a:ext cx="876925" cy="18275"/>
            </a:xfrm>
            <a:custGeom>
              <a:avLst/>
              <a:gdLst/>
              <a:ahLst/>
              <a:cxnLst/>
              <a:rect l="l" t="t" r="r" b="b"/>
              <a:pathLst>
                <a:path w="35077" h="731" extrusionOk="0">
                  <a:moveTo>
                    <a:pt x="0" y="1"/>
                  </a:moveTo>
                  <a:lnTo>
                    <a:pt x="35077" y="1"/>
                  </a:lnTo>
                  <a:lnTo>
                    <a:pt x="35077" y="730"/>
                  </a:lnTo>
                  <a:lnTo>
                    <a:pt x="0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07;p74">
              <a:extLst>
                <a:ext uri="{FF2B5EF4-FFF2-40B4-BE49-F238E27FC236}">
                  <a16:creationId xmlns:a16="http://schemas.microsoft.com/office/drawing/2014/main" id="{6759D158-81A5-5B47-9392-928B463D53A6}"/>
                </a:ext>
              </a:extLst>
            </p:cNvPr>
            <p:cNvSpPr/>
            <p:nvPr/>
          </p:nvSpPr>
          <p:spPr>
            <a:xfrm>
              <a:off x="5879550" y="3399275"/>
              <a:ext cx="835150" cy="11425"/>
            </a:xfrm>
            <a:custGeom>
              <a:avLst/>
              <a:gdLst/>
              <a:ahLst/>
              <a:cxnLst/>
              <a:rect l="l" t="t" r="r" b="b"/>
              <a:pathLst>
                <a:path w="33406" h="457" extrusionOk="0">
                  <a:moveTo>
                    <a:pt x="33406" y="1"/>
                  </a:moveTo>
                  <a:lnTo>
                    <a:pt x="1" y="1"/>
                  </a:lnTo>
                  <a:lnTo>
                    <a:pt x="426" y="456"/>
                  </a:lnTo>
                  <a:lnTo>
                    <a:pt x="32980" y="456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8;p74">
              <a:extLst>
                <a:ext uri="{FF2B5EF4-FFF2-40B4-BE49-F238E27FC236}">
                  <a16:creationId xmlns:a16="http://schemas.microsoft.com/office/drawing/2014/main" id="{EC671FB4-03F7-4C4C-BBB4-787F511431DE}"/>
                </a:ext>
              </a:extLst>
            </p:cNvPr>
            <p:cNvSpPr/>
            <p:nvPr/>
          </p:nvSpPr>
          <p:spPr>
            <a:xfrm>
              <a:off x="5879550" y="3381050"/>
              <a:ext cx="835150" cy="18250"/>
            </a:xfrm>
            <a:custGeom>
              <a:avLst/>
              <a:gdLst/>
              <a:ahLst/>
              <a:cxnLst/>
              <a:rect l="l" t="t" r="r" b="b"/>
              <a:pathLst>
                <a:path w="33406" h="730" extrusionOk="0">
                  <a:moveTo>
                    <a:pt x="1" y="0"/>
                  </a:moveTo>
                  <a:lnTo>
                    <a:pt x="33406" y="0"/>
                  </a:lnTo>
                  <a:lnTo>
                    <a:pt x="33406" y="730"/>
                  </a:lnTo>
                  <a:lnTo>
                    <a:pt x="1" y="730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9;p74">
              <a:extLst>
                <a:ext uri="{FF2B5EF4-FFF2-40B4-BE49-F238E27FC236}">
                  <a16:creationId xmlns:a16="http://schemas.microsoft.com/office/drawing/2014/main" id="{2DCBE371-ED55-ED43-8AD1-058308B5AA3D}"/>
                </a:ext>
              </a:extLst>
            </p:cNvPr>
            <p:cNvSpPr/>
            <p:nvPr/>
          </p:nvSpPr>
          <p:spPr>
            <a:xfrm>
              <a:off x="5890200" y="3410675"/>
              <a:ext cx="813875" cy="60825"/>
            </a:xfrm>
            <a:custGeom>
              <a:avLst/>
              <a:gdLst/>
              <a:ahLst/>
              <a:cxnLst/>
              <a:rect l="l" t="t" r="r" b="b"/>
              <a:pathLst>
                <a:path w="32555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32554" y="2432"/>
                  </a:lnTo>
                  <a:lnTo>
                    <a:pt x="32554" y="0"/>
                  </a:lnTo>
                  <a:close/>
                  <a:moveTo>
                    <a:pt x="1946" y="1915"/>
                  </a:moveTo>
                  <a:lnTo>
                    <a:pt x="1155" y="1915"/>
                  </a:lnTo>
                  <a:lnTo>
                    <a:pt x="1155" y="517"/>
                  </a:lnTo>
                  <a:lnTo>
                    <a:pt x="1946" y="517"/>
                  </a:lnTo>
                  <a:close/>
                  <a:moveTo>
                    <a:pt x="3678" y="1915"/>
                  </a:moveTo>
                  <a:lnTo>
                    <a:pt x="2888" y="1915"/>
                  </a:lnTo>
                  <a:lnTo>
                    <a:pt x="2888" y="517"/>
                  </a:lnTo>
                  <a:lnTo>
                    <a:pt x="3678" y="517"/>
                  </a:lnTo>
                  <a:close/>
                  <a:moveTo>
                    <a:pt x="5411" y="1915"/>
                  </a:moveTo>
                  <a:lnTo>
                    <a:pt x="4620" y="1915"/>
                  </a:lnTo>
                  <a:lnTo>
                    <a:pt x="4620" y="517"/>
                  </a:lnTo>
                  <a:lnTo>
                    <a:pt x="5411" y="517"/>
                  </a:lnTo>
                  <a:close/>
                  <a:moveTo>
                    <a:pt x="7143" y="1915"/>
                  </a:moveTo>
                  <a:lnTo>
                    <a:pt x="6353" y="1915"/>
                  </a:lnTo>
                  <a:lnTo>
                    <a:pt x="6353" y="517"/>
                  </a:lnTo>
                  <a:lnTo>
                    <a:pt x="7143" y="517"/>
                  </a:lnTo>
                  <a:close/>
                  <a:moveTo>
                    <a:pt x="8876" y="1915"/>
                  </a:moveTo>
                  <a:lnTo>
                    <a:pt x="8086" y="1915"/>
                  </a:lnTo>
                  <a:lnTo>
                    <a:pt x="8086" y="517"/>
                  </a:lnTo>
                  <a:lnTo>
                    <a:pt x="8876" y="517"/>
                  </a:lnTo>
                  <a:close/>
                  <a:moveTo>
                    <a:pt x="10608" y="1915"/>
                  </a:moveTo>
                  <a:lnTo>
                    <a:pt x="9818" y="1915"/>
                  </a:lnTo>
                  <a:lnTo>
                    <a:pt x="9818" y="517"/>
                  </a:lnTo>
                  <a:lnTo>
                    <a:pt x="10639" y="517"/>
                  </a:lnTo>
                  <a:close/>
                  <a:moveTo>
                    <a:pt x="12341" y="1915"/>
                  </a:moveTo>
                  <a:lnTo>
                    <a:pt x="11551" y="1915"/>
                  </a:lnTo>
                  <a:lnTo>
                    <a:pt x="11551" y="517"/>
                  </a:lnTo>
                  <a:lnTo>
                    <a:pt x="12341" y="517"/>
                  </a:lnTo>
                  <a:close/>
                  <a:moveTo>
                    <a:pt x="14073" y="1915"/>
                  </a:moveTo>
                  <a:lnTo>
                    <a:pt x="13283" y="1915"/>
                  </a:lnTo>
                  <a:lnTo>
                    <a:pt x="13283" y="517"/>
                  </a:lnTo>
                  <a:lnTo>
                    <a:pt x="14073" y="517"/>
                  </a:lnTo>
                  <a:close/>
                  <a:moveTo>
                    <a:pt x="15806" y="1915"/>
                  </a:moveTo>
                  <a:lnTo>
                    <a:pt x="15016" y="1915"/>
                  </a:lnTo>
                  <a:lnTo>
                    <a:pt x="15016" y="517"/>
                  </a:lnTo>
                  <a:lnTo>
                    <a:pt x="15806" y="517"/>
                  </a:lnTo>
                  <a:close/>
                  <a:moveTo>
                    <a:pt x="17539" y="1915"/>
                  </a:moveTo>
                  <a:lnTo>
                    <a:pt x="16748" y="1915"/>
                  </a:lnTo>
                  <a:lnTo>
                    <a:pt x="16748" y="517"/>
                  </a:lnTo>
                  <a:lnTo>
                    <a:pt x="17539" y="517"/>
                  </a:lnTo>
                  <a:close/>
                  <a:moveTo>
                    <a:pt x="19271" y="1915"/>
                  </a:moveTo>
                  <a:lnTo>
                    <a:pt x="18481" y="1915"/>
                  </a:lnTo>
                  <a:lnTo>
                    <a:pt x="18481" y="517"/>
                  </a:lnTo>
                  <a:lnTo>
                    <a:pt x="19271" y="517"/>
                  </a:lnTo>
                  <a:close/>
                  <a:moveTo>
                    <a:pt x="21004" y="1915"/>
                  </a:moveTo>
                  <a:lnTo>
                    <a:pt x="20213" y="1915"/>
                  </a:lnTo>
                  <a:lnTo>
                    <a:pt x="20213" y="517"/>
                  </a:lnTo>
                  <a:lnTo>
                    <a:pt x="21004" y="517"/>
                  </a:lnTo>
                  <a:close/>
                  <a:moveTo>
                    <a:pt x="22736" y="1915"/>
                  </a:moveTo>
                  <a:lnTo>
                    <a:pt x="21946" y="1915"/>
                  </a:lnTo>
                  <a:lnTo>
                    <a:pt x="21946" y="517"/>
                  </a:lnTo>
                  <a:lnTo>
                    <a:pt x="22736" y="517"/>
                  </a:lnTo>
                  <a:close/>
                  <a:moveTo>
                    <a:pt x="24469" y="1915"/>
                  </a:moveTo>
                  <a:lnTo>
                    <a:pt x="23678" y="1915"/>
                  </a:lnTo>
                  <a:lnTo>
                    <a:pt x="23678" y="517"/>
                  </a:lnTo>
                  <a:lnTo>
                    <a:pt x="24469" y="517"/>
                  </a:lnTo>
                  <a:close/>
                  <a:moveTo>
                    <a:pt x="26201" y="1915"/>
                  </a:moveTo>
                  <a:lnTo>
                    <a:pt x="25411" y="1915"/>
                  </a:lnTo>
                  <a:lnTo>
                    <a:pt x="25411" y="517"/>
                  </a:lnTo>
                  <a:lnTo>
                    <a:pt x="26201" y="517"/>
                  </a:lnTo>
                  <a:close/>
                  <a:moveTo>
                    <a:pt x="27934" y="1915"/>
                  </a:moveTo>
                  <a:lnTo>
                    <a:pt x="27144" y="1915"/>
                  </a:lnTo>
                  <a:lnTo>
                    <a:pt x="27144" y="517"/>
                  </a:lnTo>
                  <a:lnTo>
                    <a:pt x="27934" y="517"/>
                  </a:lnTo>
                  <a:close/>
                  <a:moveTo>
                    <a:pt x="29666" y="1915"/>
                  </a:moveTo>
                  <a:lnTo>
                    <a:pt x="28876" y="1915"/>
                  </a:lnTo>
                  <a:lnTo>
                    <a:pt x="28876" y="517"/>
                  </a:lnTo>
                  <a:lnTo>
                    <a:pt x="29666" y="517"/>
                  </a:lnTo>
                  <a:close/>
                  <a:moveTo>
                    <a:pt x="31399" y="1915"/>
                  </a:moveTo>
                  <a:lnTo>
                    <a:pt x="30609" y="1915"/>
                  </a:lnTo>
                  <a:lnTo>
                    <a:pt x="30609" y="517"/>
                  </a:lnTo>
                  <a:lnTo>
                    <a:pt x="31399" y="517"/>
                  </a:lnTo>
                  <a:close/>
                </a:path>
              </a:pathLst>
            </a:custGeom>
            <a:solidFill>
              <a:srgbClr val="F6B26B">
                <a:alpha val="8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2">
            <a:extLst>
              <a:ext uri="{FF2B5EF4-FFF2-40B4-BE49-F238E27FC236}">
                <a16:creationId xmlns:a16="http://schemas.microsoft.com/office/drawing/2014/main" id="{8A02C8AD-B079-924C-93CD-F39F79D49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Dealing with </a:t>
            </a:r>
            <a:r>
              <a:rPr lang="en" sz="4800" dirty="0">
                <a:solidFill>
                  <a:srgbClr val="DAA26E"/>
                </a:solidFill>
              </a:rPr>
              <a:t>Outliers</a:t>
            </a:r>
            <a:endParaRPr lang="en-US" sz="4800" dirty="0">
              <a:solidFill>
                <a:srgbClr val="DAA26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1208BD0-6A10-3249-BABF-4263A135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8" y="1122987"/>
            <a:ext cx="3417744" cy="2427827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E4790B-3834-5B4D-94E3-8967262A7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199" y="1122987"/>
            <a:ext cx="4809598" cy="24278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B2D697-93E6-074C-9D7F-0318C966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764" y="4146562"/>
            <a:ext cx="1175837" cy="5362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5505D2-65BC-484C-A154-A05673E7D7AD}"/>
              </a:ext>
            </a:extLst>
          </p:cNvPr>
          <p:cNvSpPr/>
          <p:nvPr/>
        </p:nvSpPr>
        <p:spPr>
          <a:xfrm>
            <a:off x="3825442" y="405163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4679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15" name="Picture 14" descr="Chart, bar chart, histogram&#10;&#10;Description automatically generated">
            <a:extLst>
              <a:ext uri="{FF2B5EF4-FFF2-40B4-BE49-F238E27FC236}">
                <a16:creationId xmlns:a16="http://schemas.microsoft.com/office/drawing/2014/main" id="{F44E4C67-8A4A-0C48-B33B-1A47B18E8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8" y="1209662"/>
            <a:ext cx="8403351" cy="3023379"/>
          </a:xfrm>
          <a:prstGeom prst="rect">
            <a:avLst/>
          </a:prstGeom>
        </p:spPr>
      </p:pic>
      <p:pic>
        <p:nvPicPr>
          <p:cNvPr id="20" name="Picture 19" descr="Background pattern&#10;&#10;Description automatically generated">
            <a:extLst>
              <a:ext uri="{FF2B5EF4-FFF2-40B4-BE49-F238E27FC236}">
                <a16:creationId xmlns:a16="http://schemas.microsoft.com/office/drawing/2014/main" id="{9AD1BB82-4B58-224C-B1AC-AA63302A1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319" y="4380559"/>
            <a:ext cx="1108498" cy="5225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5A9BFB-1DE9-F04A-90F9-357D37B79EF1}"/>
              </a:ext>
            </a:extLst>
          </p:cNvPr>
          <p:cNvSpPr/>
          <p:nvPr/>
        </p:nvSpPr>
        <p:spPr>
          <a:xfrm>
            <a:off x="3778145" y="4277744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123754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1D7844DE-6CD0-6F48-9F9E-EA88DE71A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079" y="1209661"/>
            <a:ext cx="6196605" cy="3765325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AA71D1E-D68E-5146-8584-CF28AF39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259" y="4084077"/>
            <a:ext cx="975610" cy="5225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472091-C9AD-4D4A-8168-26DA60556091}"/>
              </a:ext>
            </a:extLst>
          </p:cNvPr>
          <p:cNvSpPr/>
          <p:nvPr/>
        </p:nvSpPr>
        <p:spPr>
          <a:xfrm>
            <a:off x="5551085" y="3981262"/>
            <a:ext cx="11112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56208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CB5C615-390B-A549-BFF8-F9C02260F3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94"/>
          <a:stretch/>
        </p:blipFill>
        <p:spPr>
          <a:xfrm>
            <a:off x="891181" y="1138799"/>
            <a:ext cx="6574239" cy="380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115;p56">
            <a:extLst>
              <a:ext uri="{FF2B5EF4-FFF2-40B4-BE49-F238E27FC236}">
                <a16:creationId xmlns:a16="http://schemas.microsoft.com/office/drawing/2014/main" id="{904B646E-038E-944F-B9EF-113475872DE5}"/>
              </a:ext>
            </a:extLst>
          </p:cNvPr>
          <p:cNvSpPr txBox="1">
            <a:spLocks/>
          </p:cNvSpPr>
          <p:nvPr/>
        </p:nvSpPr>
        <p:spPr>
          <a:xfrm>
            <a:off x="713225" y="361950"/>
            <a:ext cx="77175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23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4400"/>
              <a:t>OVERVIEW</a:t>
            </a:r>
            <a:r>
              <a:rPr lang="en-US"/>
              <a:t> </a:t>
            </a:r>
            <a:endParaRPr lang="en-US" dirty="0"/>
          </a:p>
        </p:txBody>
      </p:sp>
      <p:cxnSp>
        <p:nvCxnSpPr>
          <p:cNvPr id="20" name="Google Shape;1116;p56">
            <a:extLst>
              <a:ext uri="{FF2B5EF4-FFF2-40B4-BE49-F238E27FC236}">
                <a16:creationId xmlns:a16="http://schemas.microsoft.com/office/drawing/2014/main" id="{8555D930-916D-BE4C-9F9F-C4A5E890C8F7}"/>
              </a:ext>
            </a:extLst>
          </p:cNvPr>
          <p:cNvCxnSpPr>
            <a:endCxn id="33" idx="2"/>
          </p:cNvCxnSpPr>
          <p:nvPr/>
        </p:nvCxnSpPr>
        <p:spPr>
          <a:xfrm>
            <a:off x="1499785" y="2700363"/>
            <a:ext cx="2988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oogle Shape;1118;p56">
            <a:extLst>
              <a:ext uri="{FF2B5EF4-FFF2-40B4-BE49-F238E27FC236}">
                <a16:creationId xmlns:a16="http://schemas.microsoft.com/office/drawing/2014/main" id="{75B3E04E-981E-C740-A822-506CE4D31A68}"/>
              </a:ext>
            </a:extLst>
          </p:cNvPr>
          <p:cNvGrpSpPr/>
          <p:nvPr/>
        </p:nvGrpSpPr>
        <p:grpSpPr>
          <a:xfrm>
            <a:off x="1415815" y="1653213"/>
            <a:ext cx="152400" cy="2094300"/>
            <a:chOff x="1572300" y="1820538"/>
            <a:chExt cx="152400" cy="2094300"/>
          </a:xfrm>
        </p:grpSpPr>
        <p:cxnSp>
          <p:nvCxnSpPr>
            <p:cNvPr id="22" name="Google Shape;1119;p56">
              <a:extLst>
                <a:ext uri="{FF2B5EF4-FFF2-40B4-BE49-F238E27FC236}">
                  <a16:creationId xmlns:a16="http://schemas.microsoft.com/office/drawing/2014/main" id="{1192CE72-9093-224A-BA58-65347CC6A829}"/>
                </a:ext>
              </a:extLst>
            </p:cNvPr>
            <p:cNvCxnSpPr>
              <a:endCxn id="23" idx="0"/>
            </p:cNvCxnSpPr>
            <p:nvPr/>
          </p:nvCxnSpPr>
          <p:spPr>
            <a:xfrm>
              <a:off x="1648500" y="1820538"/>
              <a:ext cx="0" cy="19419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3" name="Google Shape;1120;p56">
              <a:extLst>
                <a:ext uri="{FF2B5EF4-FFF2-40B4-BE49-F238E27FC236}">
                  <a16:creationId xmlns:a16="http://schemas.microsoft.com/office/drawing/2014/main" id="{920EBBF9-EB73-E148-8783-C6347CDB8DA4}"/>
                </a:ext>
              </a:extLst>
            </p:cNvPr>
            <p:cNvSpPr/>
            <p:nvPr/>
          </p:nvSpPr>
          <p:spPr>
            <a:xfrm>
              <a:off x="1572300" y="3762438"/>
              <a:ext cx="152400" cy="152400"/>
            </a:xfrm>
            <a:prstGeom prst="ellipse">
              <a:avLst/>
            </a:prstGeom>
            <a:solidFill>
              <a:srgbClr val="F6B26B">
                <a:alpha val="80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121;p56">
            <a:extLst>
              <a:ext uri="{FF2B5EF4-FFF2-40B4-BE49-F238E27FC236}">
                <a16:creationId xmlns:a16="http://schemas.microsoft.com/office/drawing/2014/main" id="{FAEA3CB1-1307-B142-8D3B-34F3043F7620}"/>
              </a:ext>
            </a:extLst>
          </p:cNvPr>
          <p:cNvGrpSpPr/>
          <p:nvPr/>
        </p:nvGrpSpPr>
        <p:grpSpPr>
          <a:xfrm>
            <a:off x="7559300" y="1626635"/>
            <a:ext cx="152400" cy="2092800"/>
            <a:chOff x="7419300" y="1779760"/>
            <a:chExt cx="152400" cy="2092800"/>
          </a:xfrm>
        </p:grpSpPr>
        <p:cxnSp>
          <p:nvCxnSpPr>
            <p:cNvPr id="25" name="Google Shape;1122;p56">
              <a:extLst>
                <a:ext uri="{FF2B5EF4-FFF2-40B4-BE49-F238E27FC236}">
                  <a16:creationId xmlns:a16="http://schemas.microsoft.com/office/drawing/2014/main" id="{D4D541A0-1906-6E4B-A94F-B1CC9F1F0F9A}"/>
                </a:ext>
              </a:extLst>
            </p:cNvPr>
            <p:cNvCxnSpPr>
              <a:endCxn id="26" idx="0"/>
            </p:cNvCxnSpPr>
            <p:nvPr/>
          </p:nvCxnSpPr>
          <p:spPr>
            <a:xfrm rot="10800000">
              <a:off x="7495500" y="1932160"/>
              <a:ext cx="0" cy="1940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6" name="Google Shape;1123;p56">
              <a:extLst>
                <a:ext uri="{FF2B5EF4-FFF2-40B4-BE49-F238E27FC236}">
                  <a16:creationId xmlns:a16="http://schemas.microsoft.com/office/drawing/2014/main" id="{4BB02829-F985-4843-AB4A-16B479D0A28F}"/>
                </a:ext>
              </a:extLst>
            </p:cNvPr>
            <p:cNvSpPr/>
            <p:nvPr/>
          </p:nvSpPr>
          <p:spPr>
            <a:xfrm rot="10800000" flipH="1">
              <a:off x="7419300" y="1779760"/>
              <a:ext cx="152400" cy="152400"/>
            </a:xfrm>
            <a:prstGeom prst="ellipse">
              <a:avLst/>
            </a:prstGeom>
            <a:solidFill>
              <a:srgbClr val="5BFCBB">
                <a:alpha val="82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124;p56">
            <a:extLst>
              <a:ext uri="{FF2B5EF4-FFF2-40B4-BE49-F238E27FC236}">
                <a16:creationId xmlns:a16="http://schemas.microsoft.com/office/drawing/2014/main" id="{9F318D88-7651-864C-9780-7C6BEBE806E8}"/>
              </a:ext>
            </a:extLst>
          </p:cNvPr>
          <p:cNvGrpSpPr/>
          <p:nvPr/>
        </p:nvGrpSpPr>
        <p:grpSpPr>
          <a:xfrm>
            <a:off x="2953375" y="2164409"/>
            <a:ext cx="152400" cy="1097700"/>
            <a:chOff x="3053088" y="2316809"/>
            <a:chExt cx="152400" cy="1097700"/>
          </a:xfrm>
        </p:grpSpPr>
        <p:cxnSp>
          <p:nvCxnSpPr>
            <p:cNvPr id="28" name="Google Shape;1125;p56">
              <a:extLst>
                <a:ext uri="{FF2B5EF4-FFF2-40B4-BE49-F238E27FC236}">
                  <a16:creationId xmlns:a16="http://schemas.microsoft.com/office/drawing/2014/main" id="{0BBE71C0-5D0A-CF49-BAE6-CDC591403BD2}"/>
                </a:ext>
              </a:extLst>
            </p:cNvPr>
            <p:cNvCxnSpPr>
              <a:endCxn id="29" idx="0"/>
            </p:cNvCxnSpPr>
            <p:nvPr/>
          </p:nvCxnSpPr>
          <p:spPr>
            <a:xfrm>
              <a:off x="3129288" y="2316809"/>
              <a:ext cx="0" cy="94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9" name="Google Shape;1126;p56">
              <a:extLst>
                <a:ext uri="{FF2B5EF4-FFF2-40B4-BE49-F238E27FC236}">
                  <a16:creationId xmlns:a16="http://schemas.microsoft.com/office/drawing/2014/main" id="{8D1CC623-5426-8B4E-B1EB-DBFA53CEB7BF}"/>
                </a:ext>
              </a:extLst>
            </p:cNvPr>
            <p:cNvSpPr/>
            <p:nvPr/>
          </p:nvSpPr>
          <p:spPr>
            <a:xfrm>
              <a:off x="3053088" y="3262109"/>
              <a:ext cx="152400" cy="152400"/>
            </a:xfrm>
            <a:prstGeom prst="ellipse">
              <a:avLst/>
            </a:prstGeom>
            <a:solidFill>
              <a:srgbClr val="E06666">
                <a:alpha val="78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127;p56">
            <a:extLst>
              <a:ext uri="{FF2B5EF4-FFF2-40B4-BE49-F238E27FC236}">
                <a16:creationId xmlns:a16="http://schemas.microsoft.com/office/drawing/2014/main" id="{76636690-D5C2-1943-A56E-E84B5D1FC05B}"/>
              </a:ext>
            </a:extLst>
          </p:cNvPr>
          <p:cNvGrpSpPr/>
          <p:nvPr/>
        </p:nvGrpSpPr>
        <p:grpSpPr>
          <a:xfrm>
            <a:off x="6024000" y="2086898"/>
            <a:ext cx="152400" cy="1101000"/>
            <a:chOff x="5874163" y="2274935"/>
            <a:chExt cx="152400" cy="1101000"/>
          </a:xfrm>
        </p:grpSpPr>
        <p:cxnSp>
          <p:nvCxnSpPr>
            <p:cNvPr id="31" name="Google Shape;1128;p56">
              <a:extLst>
                <a:ext uri="{FF2B5EF4-FFF2-40B4-BE49-F238E27FC236}">
                  <a16:creationId xmlns:a16="http://schemas.microsoft.com/office/drawing/2014/main" id="{845BC38A-D64B-6545-B077-8FA208A2658C}"/>
                </a:ext>
              </a:extLst>
            </p:cNvPr>
            <p:cNvCxnSpPr>
              <a:endCxn id="32" idx="0"/>
            </p:cNvCxnSpPr>
            <p:nvPr/>
          </p:nvCxnSpPr>
          <p:spPr>
            <a:xfrm rot="10800000">
              <a:off x="5950363" y="2427335"/>
              <a:ext cx="0" cy="948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2" name="Google Shape;1129;p56">
              <a:extLst>
                <a:ext uri="{FF2B5EF4-FFF2-40B4-BE49-F238E27FC236}">
                  <a16:creationId xmlns:a16="http://schemas.microsoft.com/office/drawing/2014/main" id="{8A64B5C1-626A-EA4F-8EC2-F7506AEEE070}"/>
                </a:ext>
              </a:extLst>
            </p:cNvPr>
            <p:cNvSpPr/>
            <p:nvPr/>
          </p:nvSpPr>
          <p:spPr>
            <a:xfrm rot="10800000" flipH="1">
              <a:off x="5874163" y="2274935"/>
              <a:ext cx="152400" cy="152400"/>
            </a:xfrm>
            <a:prstGeom prst="ellipse">
              <a:avLst/>
            </a:prstGeom>
            <a:solidFill>
              <a:srgbClr val="3CC999">
                <a:alpha val="78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17;p56">
            <a:extLst>
              <a:ext uri="{FF2B5EF4-FFF2-40B4-BE49-F238E27FC236}">
                <a16:creationId xmlns:a16="http://schemas.microsoft.com/office/drawing/2014/main" id="{94A0D5D5-4CD8-324F-B8BA-5F2CDB045AD1}"/>
              </a:ext>
            </a:extLst>
          </p:cNvPr>
          <p:cNvSpPr/>
          <p:nvPr/>
        </p:nvSpPr>
        <p:spPr>
          <a:xfrm>
            <a:off x="4488685" y="2624163"/>
            <a:ext cx="152400" cy="152400"/>
          </a:xfrm>
          <a:prstGeom prst="ellipse">
            <a:avLst/>
          </a:prstGeom>
          <a:solidFill>
            <a:srgbClr val="8AACDD">
              <a:alpha val="84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130;p56">
            <a:extLst>
              <a:ext uri="{FF2B5EF4-FFF2-40B4-BE49-F238E27FC236}">
                <a16:creationId xmlns:a16="http://schemas.microsoft.com/office/drawing/2014/main" id="{E7902CC7-9363-FA49-BE9A-3AFA46456F31}"/>
              </a:ext>
            </a:extLst>
          </p:cNvPr>
          <p:cNvSpPr txBox="1"/>
          <p:nvPr/>
        </p:nvSpPr>
        <p:spPr>
          <a:xfrm>
            <a:off x="3803785" y="2933275"/>
            <a:ext cx="152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" name="Google Shape;1131;p56">
            <a:extLst>
              <a:ext uri="{FF2B5EF4-FFF2-40B4-BE49-F238E27FC236}">
                <a16:creationId xmlns:a16="http://schemas.microsoft.com/office/drawing/2014/main" id="{59125547-1ABC-A846-A6A6-372A6AE39AAA}"/>
              </a:ext>
            </a:extLst>
          </p:cNvPr>
          <p:cNvSpPr txBox="1"/>
          <p:nvPr/>
        </p:nvSpPr>
        <p:spPr>
          <a:xfrm>
            <a:off x="2264697" y="3389613"/>
            <a:ext cx="15222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ebas Neue"/>
                <a:sym typeface="Lexend Deca"/>
              </a:rPr>
              <a:t>2. Handling missing values and outliers</a:t>
            </a:r>
            <a:endParaRPr sz="1800" dirty="0">
              <a:solidFill>
                <a:schemeClr val="lt1"/>
              </a:solidFill>
              <a:latin typeface="Bebas Neue"/>
              <a:sym typeface="Catamaran"/>
            </a:endParaRPr>
          </a:p>
        </p:txBody>
      </p:sp>
      <p:sp>
        <p:nvSpPr>
          <p:cNvPr id="36" name="Google Shape;1132;p56">
            <a:extLst>
              <a:ext uri="{FF2B5EF4-FFF2-40B4-BE49-F238E27FC236}">
                <a16:creationId xmlns:a16="http://schemas.microsoft.com/office/drawing/2014/main" id="{69EC864A-DC1E-FA4F-8ABB-9A8C76E5CC46}"/>
              </a:ext>
            </a:extLst>
          </p:cNvPr>
          <p:cNvSpPr txBox="1"/>
          <p:nvPr/>
        </p:nvSpPr>
        <p:spPr>
          <a:xfrm>
            <a:off x="941451" y="3854763"/>
            <a:ext cx="1101128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 Data description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138;p56">
            <a:extLst>
              <a:ext uri="{FF2B5EF4-FFF2-40B4-BE49-F238E27FC236}">
                <a16:creationId xmlns:a16="http://schemas.microsoft.com/office/drawing/2014/main" id="{A20EE491-7D78-B145-8B98-4A03229E6E4C}"/>
              </a:ext>
            </a:extLst>
          </p:cNvPr>
          <p:cNvSpPr txBox="1"/>
          <p:nvPr/>
        </p:nvSpPr>
        <p:spPr>
          <a:xfrm>
            <a:off x="3968622" y="2216801"/>
            <a:ext cx="1085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3. EDA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139;p56">
            <a:extLst>
              <a:ext uri="{FF2B5EF4-FFF2-40B4-BE49-F238E27FC236}">
                <a16:creationId xmlns:a16="http://schemas.microsoft.com/office/drawing/2014/main" id="{C777F45C-CD4B-3E40-942E-E1A8BD52736A}"/>
              </a:ext>
            </a:extLst>
          </p:cNvPr>
          <p:cNvSpPr txBox="1"/>
          <p:nvPr/>
        </p:nvSpPr>
        <p:spPr>
          <a:xfrm>
            <a:off x="7087425" y="915321"/>
            <a:ext cx="1085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5. Modeling and PROCESSING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9" name="Google Shape;1140;p56">
            <a:extLst>
              <a:ext uri="{FF2B5EF4-FFF2-40B4-BE49-F238E27FC236}">
                <a16:creationId xmlns:a16="http://schemas.microsoft.com/office/drawing/2014/main" id="{7A62EF87-B2CA-9549-A69D-890D773575C7}"/>
              </a:ext>
            </a:extLst>
          </p:cNvPr>
          <p:cNvCxnSpPr/>
          <p:nvPr/>
        </p:nvCxnSpPr>
        <p:spPr>
          <a:xfrm>
            <a:off x="4641075" y="2700363"/>
            <a:ext cx="2988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138;p56">
            <a:extLst>
              <a:ext uri="{FF2B5EF4-FFF2-40B4-BE49-F238E27FC236}">
                <a16:creationId xmlns:a16="http://schemas.microsoft.com/office/drawing/2014/main" id="{6D53E003-292B-6046-95C3-FD3E3D7FC979}"/>
              </a:ext>
            </a:extLst>
          </p:cNvPr>
          <p:cNvSpPr txBox="1"/>
          <p:nvPr/>
        </p:nvSpPr>
        <p:spPr>
          <a:xfrm>
            <a:off x="5542543" y="1528385"/>
            <a:ext cx="10851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4. Data Encoding</a:t>
            </a:r>
            <a:endParaRPr sz="18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894D023-DEF7-D344-AACE-AB0DCF02E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01" y="1303937"/>
            <a:ext cx="7519660" cy="2812504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1C5952-D940-7743-B40D-07BEC0520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807" b="-627"/>
          <a:stretch/>
        </p:blipFill>
        <p:spPr>
          <a:xfrm>
            <a:off x="701173" y="1187244"/>
            <a:ext cx="7539688" cy="1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21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114298" y="942523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</a:t>
            </a:r>
            <a:r>
              <a:rPr lang="en-US" sz="4800" dirty="0">
                <a:solidFill>
                  <a:schemeClr val="lt1"/>
                </a:solidFill>
                <a:latin typeface="Bebas Neue"/>
                <a:sym typeface="Bebas Neue"/>
              </a:rPr>
              <a:t>AT</a:t>
            </a:r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a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02D9808-22A4-8A4E-9204-97B9CCAA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658" y="0"/>
            <a:ext cx="6146745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EE6CD1-C2F0-FD44-93FE-EF308491355F}"/>
              </a:ext>
            </a:extLst>
          </p:cNvPr>
          <p:cNvSpPr/>
          <p:nvPr/>
        </p:nvSpPr>
        <p:spPr>
          <a:xfrm>
            <a:off x="114298" y="1535347"/>
            <a:ext cx="2226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455789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E95F221-7F0A-264A-B4A5-4488A2899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" y="1144870"/>
            <a:ext cx="9144000" cy="39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1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7" name="Picture 2" descr="C:\Users\admin\Desktop\Data Science IMP\withresprice.JPG">
            <a:extLst>
              <a:ext uri="{FF2B5EF4-FFF2-40B4-BE49-F238E27FC236}">
                <a16:creationId xmlns:a16="http://schemas.microsoft.com/office/drawing/2014/main" id="{5016C06A-20F1-2842-AE48-C338EFDB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01" y="1231106"/>
            <a:ext cx="6026840" cy="15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\Desktop\Data Science IMP\CCCCCC.JPG">
            <a:extLst>
              <a:ext uri="{FF2B5EF4-FFF2-40B4-BE49-F238E27FC236}">
                <a16:creationId xmlns:a16="http://schemas.microsoft.com/office/drawing/2014/main" id="{F1176702-BC33-0B47-9220-6EC1BE3D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01" y="2807493"/>
            <a:ext cx="6026840" cy="150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C7B76D3-9F6A-FD4C-8251-C2D63EF97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243" y="755098"/>
            <a:ext cx="2599688" cy="3573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B56422-D4E3-5947-A4C4-81C06431909F}"/>
              </a:ext>
            </a:extLst>
          </p:cNvPr>
          <p:cNvSpPr/>
          <p:nvPr/>
        </p:nvSpPr>
        <p:spPr>
          <a:xfrm>
            <a:off x="6146828" y="703392"/>
            <a:ext cx="2977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Target vs Attributes</a:t>
            </a:r>
          </a:p>
        </p:txBody>
      </p:sp>
    </p:spTree>
    <p:extLst>
      <p:ext uri="{BB962C8B-B14F-4D97-AF65-F5344CB8AC3E}">
        <p14:creationId xmlns:p14="http://schemas.microsoft.com/office/powerpoint/2010/main" val="288578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2C6F626-906C-9B4F-BF89-DF07C583F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3124200"/>
            <a:ext cx="4178300" cy="2019300"/>
          </a:xfrm>
          <a:prstGeom prst="rect">
            <a:avLst/>
          </a:prstGeom>
        </p:spPr>
      </p:pic>
      <p:sp>
        <p:nvSpPr>
          <p:cNvPr id="8" name="Google Shape;1501;p74">
            <a:extLst>
              <a:ext uri="{FF2B5EF4-FFF2-40B4-BE49-F238E27FC236}">
                <a16:creationId xmlns:a16="http://schemas.microsoft.com/office/drawing/2014/main" id="{8D6FB150-C55C-724C-9289-5B2EF4164E60}"/>
              </a:ext>
            </a:extLst>
          </p:cNvPr>
          <p:cNvSpPr/>
          <p:nvPr/>
        </p:nvSpPr>
        <p:spPr>
          <a:xfrm>
            <a:off x="8603853" y="1209662"/>
            <a:ext cx="540147" cy="3949604"/>
          </a:xfrm>
          <a:custGeom>
            <a:avLst/>
            <a:gdLst/>
            <a:ahLst/>
            <a:cxnLst/>
            <a:rect l="l" t="t" r="r" b="b"/>
            <a:pathLst>
              <a:path w="14486" h="105923" extrusionOk="0">
                <a:moveTo>
                  <a:pt x="151" y="105771"/>
                </a:moveTo>
                <a:lnTo>
                  <a:pt x="151" y="92494"/>
                </a:lnTo>
                <a:lnTo>
                  <a:pt x="1358" y="92494"/>
                </a:lnTo>
                <a:lnTo>
                  <a:pt x="1358" y="78280"/>
                </a:lnTo>
                <a:lnTo>
                  <a:pt x="2294" y="78280"/>
                </a:lnTo>
                <a:lnTo>
                  <a:pt x="2294" y="61230"/>
                </a:lnTo>
                <a:lnTo>
                  <a:pt x="3380" y="61230"/>
                </a:lnTo>
                <a:lnTo>
                  <a:pt x="3380" y="39291"/>
                </a:lnTo>
                <a:lnTo>
                  <a:pt x="4466" y="39291"/>
                </a:lnTo>
                <a:lnTo>
                  <a:pt x="4466" y="25349"/>
                </a:lnTo>
                <a:lnTo>
                  <a:pt x="5432" y="25349"/>
                </a:lnTo>
                <a:lnTo>
                  <a:pt x="6217" y="1"/>
                </a:lnTo>
                <a:lnTo>
                  <a:pt x="7726" y="27643"/>
                </a:lnTo>
                <a:lnTo>
                  <a:pt x="8329" y="27039"/>
                </a:lnTo>
                <a:lnTo>
                  <a:pt x="8329" y="47017"/>
                </a:lnTo>
                <a:lnTo>
                  <a:pt x="10562" y="47017"/>
                </a:lnTo>
                <a:lnTo>
                  <a:pt x="10562" y="66783"/>
                </a:lnTo>
                <a:lnTo>
                  <a:pt x="11920" y="66783"/>
                </a:lnTo>
                <a:lnTo>
                  <a:pt x="11920" y="83410"/>
                </a:lnTo>
                <a:lnTo>
                  <a:pt x="13278" y="83410"/>
                </a:lnTo>
                <a:lnTo>
                  <a:pt x="13278" y="96145"/>
                </a:lnTo>
                <a:lnTo>
                  <a:pt x="14485" y="96145"/>
                </a:lnTo>
                <a:lnTo>
                  <a:pt x="14485" y="105349"/>
                </a:lnTo>
                <a:cubicBezTo>
                  <a:pt x="14485" y="105349"/>
                  <a:pt x="0" y="105922"/>
                  <a:pt x="151" y="105771"/>
                </a:cubicBezTo>
                <a:close/>
              </a:path>
            </a:pathLst>
          </a:custGeom>
          <a:solidFill>
            <a:srgbClr val="3CC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88;p73">
            <a:extLst>
              <a:ext uri="{FF2B5EF4-FFF2-40B4-BE49-F238E27FC236}">
                <a16:creationId xmlns:a16="http://schemas.microsoft.com/office/drawing/2014/main" id="{8F9C26F8-709E-724C-BAA8-EB12F32442B0}"/>
              </a:ext>
            </a:extLst>
          </p:cNvPr>
          <p:cNvSpPr/>
          <p:nvPr/>
        </p:nvSpPr>
        <p:spPr>
          <a:xfrm>
            <a:off x="7682385" y="404793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509C1AE6-7FC5-8345-A5D4-4924ADB05D5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Data </a:t>
            </a:r>
            <a:r>
              <a:rPr lang="en" sz="4800" dirty="0">
                <a:solidFill>
                  <a:srgbClr val="3CC999"/>
                </a:solidFill>
                <a:latin typeface="Bebas Neue"/>
                <a:sym typeface="Bebas Neue"/>
              </a:rPr>
              <a:t>Visualization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C7B76D3-9F6A-FD4C-8251-C2D63EF97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43" y="755098"/>
            <a:ext cx="2599688" cy="3573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B56422-D4E3-5947-A4C4-81C06431909F}"/>
              </a:ext>
            </a:extLst>
          </p:cNvPr>
          <p:cNvSpPr/>
          <p:nvPr/>
        </p:nvSpPr>
        <p:spPr>
          <a:xfrm>
            <a:off x="6146828" y="703392"/>
            <a:ext cx="2977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lt1"/>
                </a:solidFill>
                <a:latin typeface="Bebas Neue"/>
                <a:sym typeface="Bebas Neue"/>
              </a:rPr>
              <a:t>Target vs Attributes</a:t>
            </a:r>
          </a:p>
        </p:txBody>
      </p:sp>
      <p:pic>
        <p:nvPicPr>
          <p:cNvPr id="14" name="Picture 2" descr="C:\Users\admin\Desktop\Data Science IMP\Vech_h.JPG">
            <a:extLst>
              <a:ext uri="{FF2B5EF4-FFF2-40B4-BE49-F238E27FC236}">
                <a16:creationId xmlns:a16="http://schemas.microsoft.com/office/drawing/2014/main" id="{BDB11190-415A-6043-9DA9-564AA1EF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60" y="1212125"/>
            <a:ext cx="6254391" cy="195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\Desktop\Data Science IMP\AAAAAAAAA.JPG">
            <a:extLst>
              <a:ext uri="{FF2B5EF4-FFF2-40B4-BE49-F238E27FC236}">
                <a16:creationId xmlns:a16="http://schemas.microsoft.com/office/drawing/2014/main" id="{25749B96-B7FE-004C-BB79-051B9ADA9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41" y="3155137"/>
            <a:ext cx="6285610" cy="16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7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8"/>
          <p:cNvSpPr txBox="1"/>
          <p:nvPr/>
        </p:nvSpPr>
        <p:spPr>
          <a:xfrm>
            <a:off x="760650" y="2776885"/>
            <a:ext cx="1339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Raleway Thin"/>
                <a:cs typeface="Raleway Thin"/>
                <a:sym typeface="Bebas Neue"/>
              </a:rPr>
              <a:t>Regressor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77" name="Google Shape;1377;p68"/>
          <p:cNvSpPr txBox="1"/>
          <p:nvPr/>
        </p:nvSpPr>
        <p:spPr>
          <a:xfrm>
            <a:off x="2763684" y="2776885"/>
            <a:ext cx="1344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Decision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Raleway Thin"/>
                <a:cs typeface="Raleway Thin"/>
                <a:sym typeface="Bebas Neue"/>
              </a:rPr>
              <a:t>Regressor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78" name="Google Shape;1378;p68"/>
          <p:cNvSpPr txBox="1"/>
          <p:nvPr/>
        </p:nvSpPr>
        <p:spPr>
          <a:xfrm>
            <a:off x="4766698" y="2776885"/>
            <a:ext cx="1454808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Raleway Thin"/>
                <a:cs typeface="Raleway Thin"/>
                <a:sym typeface="Bebas Neue"/>
              </a:rPr>
              <a:t>Random Forest Regressor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379" name="Google Shape;1379;p68"/>
          <p:cNvSpPr txBox="1"/>
          <p:nvPr/>
        </p:nvSpPr>
        <p:spPr>
          <a:xfrm>
            <a:off x="6797075" y="2776885"/>
            <a:ext cx="13443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K Nearest Neighbors</a:t>
            </a:r>
            <a:endParaRPr sz="1800" dirty="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384" name="Google Shape;1384;p68"/>
          <p:cNvCxnSpPr/>
          <p:nvPr/>
        </p:nvCxnSpPr>
        <p:spPr>
          <a:xfrm>
            <a:off x="849325" y="2415235"/>
            <a:ext cx="82947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5" name="Google Shape;1385;p68"/>
          <p:cNvSpPr/>
          <p:nvPr/>
        </p:nvSpPr>
        <p:spPr>
          <a:xfrm>
            <a:off x="849315" y="2423535"/>
            <a:ext cx="585305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F9B7B8">
              <a:alpha val="81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68"/>
          <p:cNvSpPr/>
          <p:nvPr/>
        </p:nvSpPr>
        <p:spPr>
          <a:xfrm>
            <a:off x="2855764" y="2423527"/>
            <a:ext cx="585305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68"/>
          <p:cNvSpPr/>
          <p:nvPr/>
        </p:nvSpPr>
        <p:spPr>
          <a:xfrm>
            <a:off x="4862213" y="2423545"/>
            <a:ext cx="585305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F6B26B">
              <a:alpha val="78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68"/>
          <p:cNvSpPr/>
          <p:nvPr/>
        </p:nvSpPr>
        <p:spPr>
          <a:xfrm>
            <a:off x="6868662" y="2423537"/>
            <a:ext cx="588774" cy="203175"/>
          </a:xfrm>
          <a:custGeom>
            <a:avLst/>
            <a:gdLst/>
            <a:ahLst/>
            <a:cxnLst/>
            <a:rect l="l" t="t" r="r" b="b"/>
            <a:pathLst>
              <a:path w="138780" h="12008" extrusionOk="0">
                <a:moveTo>
                  <a:pt x="0" y="1"/>
                </a:moveTo>
                <a:lnTo>
                  <a:pt x="138780" y="1"/>
                </a:lnTo>
                <a:lnTo>
                  <a:pt x="138780" y="12008"/>
                </a:lnTo>
                <a:lnTo>
                  <a:pt x="0" y="12008"/>
                </a:lnTo>
                <a:close/>
              </a:path>
            </a:pathLst>
          </a:custGeom>
          <a:solidFill>
            <a:srgbClr val="3CC999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68"/>
          <p:cNvSpPr txBox="1">
            <a:spLocks noGrp="1"/>
          </p:cNvSpPr>
          <p:nvPr>
            <p:ph type="ctrTitle"/>
          </p:nvPr>
        </p:nvSpPr>
        <p:spPr>
          <a:xfrm>
            <a:off x="713250" y="1665244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Models</a:t>
            </a:r>
            <a:endParaRPr sz="4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71"/>
          <p:cNvSpPr txBox="1"/>
          <p:nvPr/>
        </p:nvSpPr>
        <p:spPr>
          <a:xfrm>
            <a:off x="913824" y="1503998"/>
            <a:ext cx="11946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25.64%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1" name="Google Shape;1431;p71"/>
          <p:cNvSpPr txBox="1"/>
          <p:nvPr/>
        </p:nvSpPr>
        <p:spPr>
          <a:xfrm>
            <a:off x="3020080" y="1503998"/>
            <a:ext cx="1275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80.65%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2" name="Google Shape;1432;p71"/>
          <p:cNvSpPr txBox="1"/>
          <p:nvPr/>
        </p:nvSpPr>
        <p:spPr>
          <a:xfrm>
            <a:off x="5166536" y="1503998"/>
            <a:ext cx="1275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89%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36" name="Google Shape;1436;p7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Predicted Scores</a:t>
            </a:r>
            <a:endParaRPr sz="4400" dirty="0"/>
          </a:p>
        </p:txBody>
      </p:sp>
      <p:sp>
        <p:nvSpPr>
          <p:cNvPr id="1437" name="Google Shape;1437;p71"/>
          <p:cNvSpPr/>
          <p:nvPr/>
        </p:nvSpPr>
        <p:spPr>
          <a:xfrm>
            <a:off x="913824" y="2699387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71"/>
          <p:cNvSpPr/>
          <p:nvPr/>
        </p:nvSpPr>
        <p:spPr>
          <a:xfrm>
            <a:off x="3060280" y="2699387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71"/>
          <p:cNvSpPr/>
          <p:nvPr/>
        </p:nvSpPr>
        <p:spPr>
          <a:xfrm>
            <a:off x="5206736" y="2699387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71"/>
          <p:cNvSpPr/>
          <p:nvPr/>
        </p:nvSpPr>
        <p:spPr>
          <a:xfrm>
            <a:off x="5282513" y="2775053"/>
            <a:ext cx="1043045" cy="1043045"/>
          </a:xfrm>
          <a:prstGeom prst="ellipse">
            <a:avLst/>
          </a:prstGeom>
          <a:solidFill>
            <a:srgbClr val="F6C0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3" name="Google Shape;1443;p71"/>
          <p:cNvCxnSpPr>
            <a:stCxn id="1437" idx="0"/>
            <a:endCxn id="1430" idx="2"/>
          </p:cNvCxnSpPr>
          <p:nvPr/>
        </p:nvCxnSpPr>
        <p:spPr>
          <a:xfrm rot="10800000">
            <a:off x="1511124" y="2144387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4" name="Google Shape;1444;p71"/>
          <p:cNvCxnSpPr>
            <a:stCxn id="1438" idx="0"/>
            <a:endCxn id="1431" idx="2"/>
          </p:cNvCxnSpPr>
          <p:nvPr/>
        </p:nvCxnSpPr>
        <p:spPr>
          <a:xfrm rot="10800000">
            <a:off x="3657580" y="2144387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45" name="Google Shape;1445;p71"/>
          <p:cNvCxnSpPr>
            <a:stCxn id="1439" idx="0"/>
            <a:endCxn id="1432" idx="2"/>
          </p:cNvCxnSpPr>
          <p:nvPr/>
        </p:nvCxnSpPr>
        <p:spPr>
          <a:xfrm rot="10800000">
            <a:off x="5804036" y="2144387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46" name="Google Shape;1446;p71"/>
          <p:cNvSpPr txBox="1"/>
          <p:nvPr/>
        </p:nvSpPr>
        <p:spPr>
          <a:xfrm>
            <a:off x="386274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Linear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Regressor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7" name="Google Shape;1447;p71"/>
          <p:cNvSpPr txBox="1"/>
          <p:nvPr/>
        </p:nvSpPr>
        <p:spPr>
          <a:xfrm>
            <a:off x="2532730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Decision Tree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Regressor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48" name="Google Shape;1448;p71"/>
          <p:cNvSpPr txBox="1"/>
          <p:nvPr/>
        </p:nvSpPr>
        <p:spPr>
          <a:xfrm>
            <a:off x="4679186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Random Forest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Regressor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1" name="Google Shape;1432;p71">
            <a:extLst>
              <a:ext uri="{FF2B5EF4-FFF2-40B4-BE49-F238E27FC236}">
                <a16:creationId xmlns:a16="http://schemas.microsoft.com/office/drawing/2014/main" id="{FCE4F3EA-9E82-0D4C-8F64-4940DC783CEC}"/>
              </a:ext>
            </a:extLst>
          </p:cNvPr>
          <p:cNvSpPr txBox="1"/>
          <p:nvPr/>
        </p:nvSpPr>
        <p:spPr>
          <a:xfrm>
            <a:off x="6998636" y="1503887"/>
            <a:ext cx="1275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44.94%</a:t>
            </a:r>
            <a:endParaRPr sz="30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Google Shape;1439;p71">
            <a:extLst>
              <a:ext uri="{FF2B5EF4-FFF2-40B4-BE49-F238E27FC236}">
                <a16:creationId xmlns:a16="http://schemas.microsoft.com/office/drawing/2014/main" id="{5C62858D-F857-A244-BA60-94A2E629D83A}"/>
              </a:ext>
            </a:extLst>
          </p:cNvPr>
          <p:cNvSpPr/>
          <p:nvPr/>
        </p:nvSpPr>
        <p:spPr>
          <a:xfrm>
            <a:off x="7038836" y="2699276"/>
            <a:ext cx="1194600" cy="11946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42;p71">
            <a:extLst>
              <a:ext uri="{FF2B5EF4-FFF2-40B4-BE49-F238E27FC236}">
                <a16:creationId xmlns:a16="http://schemas.microsoft.com/office/drawing/2014/main" id="{CCEC1F97-2CFA-FD47-890D-DFEC09ABF2CE}"/>
              </a:ext>
            </a:extLst>
          </p:cNvPr>
          <p:cNvSpPr/>
          <p:nvPr/>
        </p:nvSpPr>
        <p:spPr>
          <a:xfrm>
            <a:off x="7314126" y="2977094"/>
            <a:ext cx="644017" cy="644017"/>
          </a:xfrm>
          <a:prstGeom prst="ellipse">
            <a:avLst/>
          </a:prstGeom>
          <a:solidFill>
            <a:srgbClr val="6AD1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445;p71">
            <a:extLst>
              <a:ext uri="{FF2B5EF4-FFF2-40B4-BE49-F238E27FC236}">
                <a16:creationId xmlns:a16="http://schemas.microsoft.com/office/drawing/2014/main" id="{346637D4-733B-904A-B405-F96003401F78}"/>
              </a:ext>
            </a:extLst>
          </p:cNvPr>
          <p:cNvCxnSpPr>
            <a:stCxn id="22" idx="0"/>
            <a:endCxn id="21" idx="2"/>
          </p:cNvCxnSpPr>
          <p:nvPr/>
        </p:nvCxnSpPr>
        <p:spPr>
          <a:xfrm rot="10800000">
            <a:off x="7636136" y="2144276"/>
            <a:ext cx="0" cy="55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5" name="Google Shape;1448;p71">
            <a:extLst>
              <a:ext uri="{FF2B5EF4-FFF2-40B4-BE49-F238E27FC236}">
                <a16:creationId xmlns:a16="http://schemas.microsoft.com/office/drawing/2014/main" id="{4C471A7E-E438-C042-A5BC-661742AED800}"/>
              </a:ext>
            </a:extLst>
          </p:cNvPr>
          <p:cNvSpPr txBox="1"/>
          <p:nvPr/>
        </p:nvSpPr>
        <p:spPr>
          <a:xfrm>
            <a:off x="6511286" y="4192474"/>
            <a:ext cx="2249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K Nearest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Bebas Neue"/>
                <a:ea typeface="Lexend Deca"/>
                <a:cs typeface="Lexend Deca"/>
                <a:sym typeface="Bebas Neue"/>
              </a:rPr>
              <a:t>Neighbors</a:t>
            </a:r>
            <a:endParaRPr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0" name="Google Shape;1441;p71">
            <a:extLst>
              <a:ext uri="{FF2B5EF4-FFF2-40B4-BE49-F238E27FC236}">
                <a16:creationId xmlns:a16="http://schemas.microsoft.com/office/drawing/2014/main" id="{61D09573-CD45-4E49-A913-F5507F48A818}"/>
              </a:ext>
            </a:extLst>
          </p:cNvPr>
          <p:cNvSpPr/>
          <p:nvPr/>
        </p:nvSpPr>
        <p:spPr>
          <a:xfrm>
            <a:off x="1379723" y="3165176"/>
            <a:ext cx="262800" cy="262800"/>
          </a:xfrm>
          <a:prstGeom prst="ellipse">
            <a:avLst/>
          </a:prstGeom>
          <a:solidFill>
            <a:srgbClr val="F9C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442;p71">
            <a:extLst>
              <a:ext uri="{FF2B5EF4-FFF2-40B4-BE49-F238E27FC236}">
                <a16:creationId xmlns:a16="http://schemas.microsoft.com/office/drawing/2014/main" id="{84DF8E89-02B0-1D48-A034-A61144A83753}"/>
              </a:ext>
            </a:extLst>
          </p:cNvPr>
          <p:cNvSpPr/>
          <p:nvPr/>
        </p:nvSpPr>
        <p:spPr>
          <a:xfrm>
            <a:off x="3248978" y="2888077"/>
            <a:ext cx="817200" cy="817200"/>
          </a:xfrm>
          <a:prstGeom prst="ellipse">
            <a:avLst/>
          </a:prstGeom>
          <a:solidFill>
            <a:srgbClr val="9FBB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1201" y="1184806"/>
            <a:ext cx="69772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We have done all the necessary Data processing and Calculations, of all the Algorithms used Random Forest has the highest accuracy score for Prediction of Rents.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D5891A2-B3A9-964F-AA5A-503DC98E9081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Conclusion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299" y="1184806"/>
            <a:ext cx="814489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A Technical Report on Real Estate Rent prediction: </a:t>
            </a:r>
            <a:r>
              <a:rPr lang="en-US" u="sng" dirty="0">
                <a:hlinkClick r:id="rId3"/>
              </a:rPr>
              <a:t>http://mars.gmu.edu/bitstream/handle/1920/11644/rafatirad_realestate.pdf?sequence=1&amp;isAllowed=y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4"/>
              </a:rPr>
              <a:t>https://towardsdatascience.com/interactive-visualizations-in-jupyter-notebook-3be02ab2b8cd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5"/>
              </a:rPr>
              <a:t>https://towardsdatascience.com/ai-and-real-state-renting-in-amsterdam-part-1-5fce18238dbc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6"/>
              </a:rPr>
              <a:t>https://towardsdatascience.com/exploratory-data-analysis-with-pandas-profiling-de3aae2ddff3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>
                <a:hlinkClick r:id="rId7"/>
              </a:rPr>
              <a:t>https://towardsdatascience.com/overfitting-and-underfitting-in-machine-learning-89738c58f610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u="sng" dirty="0"/>
              <a:t>https://www.analyticsvidhya.com/blog/2021/01/a-quick-overview-of-regression-algorithms-in-machine-learning/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CA8817E-E4EB-F94A-A30E-4CDA1ACA019D}"/>
              </a:ext>
            </a:extLst>
          </p:cNvPr>
          <p:cNvSpPr txBox="1">
            <a:spLocks/>
          </p:cNvSpPr>
          <p:nvPr/>
        </p:nvSpPr>
        <p:spPr>
          <a:xfrm>
            <a:off x="721201" y="385866"/>
            <a:ext cx="7717500" cy="79894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4800" dirty="0">
                <a:solidFill>
                  <a:schemeClr val="lt1"/>
                </a:solidFill>
                <a:latin typeface="Bebas Neue"/>
                <a:sym typeface="Bebas Neue"/>
              </a:rPr>
              <a:t>References</a:t>
            </a:r>
            <a:endParaRPr lang="en-US" sz="4800" dirty="0">
              <a:solidFill>
                <a:srgbClr val="3CC999"/>
              </a:solidFill>
              <a:latin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264711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7"/>
          <p:cNvSpPr txBox="1">
            <a:spLocks noGrp="1"/>
          </p:cNvSpPr>
          <p:nvPr>
            <p:ph type="ctrTitle"/>
          </p:nvPr>
        </p:nvSpPr>
        <p:spPr>
          <a:xfrm flipH="1">
            <a:off x="4054400" y="940400"/>
            <a:ext cx="4119900" cy="18345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!</a:t>
            </a:r>
            <a:endParaRPr dirty="0"/>
          </a:p>
        </p:txBody>
      </p:sp>
      <p:cxnSp>
        <p:nvCxnSpPr>
          <p:cNvPr id="1370" name="Google Shape;1370;p67"/>
          <p:cNvCxnSpPr/>
          <p:nvPr/>
        </p:nvCxnSpPr>
        <p:spPr>
          <a:xfrm>
            <a:off x="4425950" y="2754000"/>
            <a:ext cx="364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Google Shape;1371;p67"/>
          <p:cNvCxnSpPr/>
          <p:nvPr/>
        </p:nvCxnSpPr>
        <p:spPr>
          <a:xfrm>
            <a:off x="4425950" y="1068075"/>
            <a:ext cx="3643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>
            <a:spLocks noGrp="1"/>
          </p:cNvSpPr>
          <p:nvPr>
            <p:ph type="subTitle" idx="1"/>
          </p:nvPr>
        </p:nvSpPr>
        <p:spPr>
          <a:xfrm>
            <a:off x="4550575" y="1276252"/>
            <a:ext cx="4042327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help Landlords, Tenants and Investors accurately price rental apartment to create a transparent and easy to navigate rental market, and thereby improving the efficiency of their investment returns.</a:t>
            </a:r>
            <a:endParaRPr dirty="0"/>
          </a:p>
        </p:txBody>
      </p:sp>
      <p:sp>
        <p:nvSpPr>
          <p:cNvPr id="481" name="Google Shape;481;p38"/>
          <p:cNvSpPr txBox="1">
            <a:spLocks noGrp="1"/>
          </p:cNvSpPr>
          <p:nvPr>
            <p:ph type="ctrTitle"/>
          </p:nvPr>
        </p:nvSpPr>
        <p:spPr>
          <a:xfrm>
            <a:off x="466025" y="1276252"/>
            <a:ext cx="3290700" cy="17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482" name="Google Shape;482;p38"/>
          <p:cNvSpPr/>
          <p:nvPr/>
        </p:nvSpPr>
        <p:spPr>
          <a:xfrm>
            <a:off x="4380280" y="1027490"/>
            <a:ext cx="33281" cy="17738"/>
          </a:xfrm>
          <a:custGeom>
            <a:avLst/>
            <a:gdLst/>
            <a:ahLst/>
            <a:cxnLst/>
            <a:rect l="l" t="t" r="r" b="b"/>
            <a:pathLst>
              <a:path w="561" h="299" extrusionOk="0">
                <a:moveTo>
                  <a:pt x="548" y="1"/>
                </a:moveTo>
                <a:lnTo>
                  <a:pt x="48" y="203"/>
                </a:lnTo>
                <a:cubicBezTo>
                  <a:pt x="24" y="239"/>
                  <a:pt x="13" y="251"/>
                  <a:pt x="1" y="263"/>
                </a:cubicBezTo>
                <a:lnTo>
                  <a:pt x="1" y="299"/>
                </a:lnTo>
                <a:lnTo>
                  <a:pt x="560" y="72"/>
                </a:lnTo>
                <a:lnTo>
                  <a:pt x="548" y="1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8"/>
          <p:cNvSpPr/>
          <p:nvPr/>
        </p:nvSpPr>
        <p:spPr>
          <a:xfrm>
            <a:off x="4311758" y="1266279"/>
            <a:ext cx="17738" cy="5695"/>
          </a:xfrm>
          <a:custGeom>
            <a:avLst/>
            <a:gdLst/>
            <a:ahLst/>
            <a:cxnLst/>
            <a:rect l="l" t="t" r="r" b="b"/>
            <a:pathLst>
              <a:path w="299" h="96" extrusionOk="0">
                <a:moveTo>
                  <a:pt x="298" y="0"/>
                </a:moveTo>
                <a:lnTo>
                  <a:pt x="1" y="96"/>
                </a:lnTo>
                <a:lnTo>
                  <a:pt x="227" y="24"/>
                </a:lnTo>
                <a:lnTo>
                  <a:pt x="298" y="0"/>
                </a:lnTo>
                <a:close/>
              </a:path>
            </a:pathLst>
          </a:custGeom>
          <a:solidFill>
            <a:srgbClr val="FFD966">
              <a:alpha val="58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ctrTitle"/>
          </p:nvPr>
        </p:nvSpPr>
        <p:spPr>
          <a:xfrm>
            <a:off x="713225" y="361950"/>
            <a:ext cx="7717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solidFill>
                  <a:schemeClr val="lt1"/>
                </a:solidFill>
              </a:rPr>
              <a:t>Goals</a:t>
            </a:r>
            <a:endParaRPr b="0" dirty="0">
              <a:solidFill>
                <a:schemeClr val="lt1"/>
              </a:solidFill>
            </a:endParaRPr>
          </a:p>
        </p:txBody>
      </p:sp>
      <p:sp>
        <p:nvSpPr>
          <p:cNvPr id="539" name="Google Shape;539;p41"/>
          <p:cNvSpPr txBox="1"/>
          <p:nvPr/>
        </p:nvSpPr>
        <p:spPr>
          <a:xfrm>
            <a:off x="3373200" y="3365974"/>
            <a:ext cx="2397600" cy="72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Minimize the error between actual rent and rent estimators</a:t>
            </a:r>
            <a:endParaRPr sz="1600" dirty="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4030800" y="1567550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2.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1" name="Google Shape;541;p41"/>
          <p:cNvSpPr txBox="1"/>
          <p:nvPr/>
        </p:nvSpPr>
        <p:spPr>
          <a:xfrm>
            <a:off x="6059075" y="3365975"/>
            <a:ext cx="2397600" cy="72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Catamaran Thin"/>
                <a:cs typeface="Catamaran Thin"/>
                <a:sym typeface="Lexend Deca"/>
              </a:rPr>
              <a:t>Evaluate performance of multiple model and select the best</a:t>
            </a:r>
            <a:endParaRPr sz="1600" dirty="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2" name="Google Shape;542;p41"/>
          <p:cNvSpPr txBox="1"/>
          <p:nvPr/>
        </p:nvSpPr>
        <p:spPr>
          <a:xfrm>
            <a:off x="687325" y="3365975"/>
            <a:ext cx="2397600" cy="728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A model to estimate fair rent of an apartment</a:t>
            </a:r>
            <a:endParaRPr sz="1600" dirty="0">
              <a:solidFill>
                <a:schemeClr val="lt1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6716675" y="1567550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3.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4" name="Google Shape;544;p41"/>
          <p:cNvSpPr txBox="1"/>
          <p:nvPr/>
        </p:nvSpPr>
        <p:spPr>
          <a:xfrm>
            <a:off x="1344925" y="1567550"/>
            <a:ext cx="10824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240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1.</a:t>
            </a:r>
            <a:endParaRPr sz="26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8" name="Google Shape;6450;p86">
            <a:extLst>
              <a:ext uri="{FF2B5EF4-FFF2-40B4-BE49-F238E27FC236}">
                <a16:creationId xmlns:a16="http://schemas.microsoft.com/office/drawing/2014/main" id="{5E8C0E61-649B-3B4C-A006-2B827741197F}"/>
              </a:ext>
            </a:extLst>
          </p:cNvPr>
          <p:cNvGrpSpPr/>
          <p:nvPr/>
        </p:nvGrpSpPr>
        <p:grpSpPr>
          <a:xfrm>
            <a:off x="4090802" y="2263391"/>
            <a:ext cx="947792" cy="822889"/>
            <a:chOff x="6218300" y="4416175"/>
            <a:chExt cx="516000" cy="448000"/>
          </a:xfrm>
          <a:solidFill>
            <a:srgbClr val="E68281"/>
          </a:solidFill>
        </p:grpSpPr>
        <p:sp>
          <p:nvSpPr>
            <p:cNvPr id="39" name="Google Shape;6451;p86">
              <a:extLst>
                <a:ext uri="{FF2B5EF4-FFF2-40B4-BE49-F238E27FC236}">
                  <a16:creationId xmlns:a16="http://schemas.microsoft.com/office/drawing/2014/main" id="{470BCEB6-298C-DA44-8F02-8371791BA4D0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6452;p86">
              <a:extLst>
                <a:ext uri="{FF2B5EF4-FFF2-40B4-BE49-F238E27FC236}">
                  <a16:creationId xmlns:a16="http://schemas.microsoft.com/office/drawing/2014/main" id="{17B60CCF-0358-D147-B2EC-7C0D6D82F966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6453;p86">
              <a:extLst>
                <a:ext uri="{FF2B5EF4-FFF2-40B4-BE49-F238E27FC236}">
                  <a16:creationId xmlns:a16="http://schemas.microsoft.com/office/drawing/2014/main" id="{69ACEA9A-3420-3F4F-A6E4-E316022C254D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7190;p88">
            <a:extLst>
              <a:ext uri="{FF2B5EF4-FFF2-40B4-BE49-F238E27FC236}">
                <a16:creationId xmlns:a16="http://schemas.microsoft.com/office/drawing/2014/main" id="{C5B1E9B4-660A-7C44-B66C-C72C150CD2C2}"/>
              </a:ext>
            </a:extLst>
          </p:cNvPr>
          <p:cNvGrpSpPr/>
          <p:nvPr/>
        </p:nvGrpSpPr>
        <p:grpSpPr>
          <a:xfrm>
            <a:off x="6819746" y="2261867"/>
            <a:ext cx="874218" cy="873557"/>
            <a:chOff x="1310075" y="3980250"/>
            <a:chExt cx="297750" cy="297525"/>
          </a:xfrm>
          <a:solidFill>
            <a:srgbClr val="F6BE86"/>
          </a:solidFill>
        </p:grpSpPr>
        <p:sp>
          <p:nvSpPr>
            <p:cNvPr id="43" name="Google Shape;7191;p88">
              <a:extLst>
                <a:ext uri="{FF2B5EF4-FFF2-40B4-BE49-F238E27FC236}">
                  <a16:creationId xmlns:a16="http://schemas.microsoft.com/office/drawing/2014/main" id="{B795F611-51A6-7B4D-9951-529F37A2695C}"/>
                </a:ext>
              </a:extLst>
            </p:cNvPr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92;p88">
              <a:extLst>
                <a:ext uri="{FF2B5EF4-FFF2-40B4-BE49-F238E27FC236}">
                  <a16:creationId xmlns:a16="http://schemas.microsoft.com/office/drawing/2014/main" id="{95831541-719A-9743-9E92-844A58DC9548}"/>
                </a:ext>
              </a:extLst>
            </p:cNvPr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93;p88">
              <a:extLst>
                <a:ext uri="{FF2B5EF4-FFF2-40B4-BE49-F238E27FC236}">
                  <a16:creationId xmlns:a16="http://schemas.microsoft.com/office/drawing/2014/main" id="{59CE05F4-6582-CC4B-AA26-12C0FD83E73B}"/>
                </a:ext>
              </a:extLst>
            </p:cNvPr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94;p88">
              <a:extLst>
                <a:ext uri="{FF2B5EF4-FFF2-40B4-BE49-F238E27FC236}">
                  <a16:creationId xmlns:a16="http://schemas.microsoft.com/office/drawing/2014/main" id="{DF65FBB0-A879-0F49-BCDD-011AFC95EBA5}"/>
                </a:ext>
              </a:extLst>
            </p:cNvPr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6955;p88">
            <a:extLst>
              <a:ext uri="{FF2B5EF4-FFF2-40B4-BE49-F238E27FC236}">
                <a16:creationId xmlns:a16="http://schemas.microsoft.com/office/drawing/2014/main" id="{9BD341B2-E70F-4442-8023-C95409AF7782}"/>
              </a:ext>
            </a:extLst>
          </p:cNvPr>
          <p:cNvGrpSpPr/>
          <p:nvPr/>
        </p:nvGrpSpPr>
        <p:grpSpPr>
          <a:xfrm>
            <a:off x="1441727" y="2212724"/>
            <a:ext cx="941861" cy="873556"/>
            <a:chOff x="-62511900" y="4129100"/>
            <a:chExt cx="304050" cy="282000"/>
          </a:xfrm>
          <a:solidFill>
            <a:srgbClr val="F9C1C1"/>
          </a:solidFill>
        </p:grpSpPr>
        <p:sp>
          <p:nvSpPr>
            <p:cNvPr id="48" name="Google Shape;6956;p88">
              <a:extLst>
                <a:ext uri="{FF2B5EF4-FFF2-40B4-BE49-F238E27FC236}">
                  <a16:creationId xmlns:a16="http://schemas.microsoft.com/office/drawing/2014/main" id="{71F7A009-A1A1-314D-A761-742959C7F141}"/>
                </a:ext>
              </a:extLst>
            </p:cNvPr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57;p88">
              <a:extLst>
                <a:ext uri="{FF2B5EF4-FFF2-40B4-BE49-F238E27FC236}">
                  <a16:creationId xmlns:a16="http://schemas.microsoft.com/office/drawing/2014/main" id="{9CEBBAB1-E2AC-5C44-A44F-4EFA56B54DC7}"/>
                </a:ext>
              </a:extLst>
            </p:cNvPr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58;p88">
              <a:extLst>
                <a:ext uri="{FF2B5EF4-FFF2-40B4-BE49-F238E27FC236}">
                  <a16:creationId xmlns:a16="http://schemas.microsoft.com/office/drawing/2014/main" id="{9AF697AB-2A45-AB4E-AEE2-9E846B31C908}"/>
                </a:ext>
              </a:extLst>
            </p:cNvPr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59;p88">
              <a:extLst>
                <a:ext uri="{FF2B5EF4-FFF2-40B4-BE49-F238E27FC236}">
                  <a16:creationId xmlns:a16="http://schemas.microsoft.com/office/drawing/2014/main" id="{F7B64805-3ECA-A442-9E08-CAFBCA8B7309}"/>
                </a:ext>
              </a:extLst>
            </p:cNvPr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60;p88">
              <a:extLst>
                <a:ext uri="{FF2B5EF4-FFF2-40B4-BE49-F238E27FC236}">
                  <a16:creationId xmlns:a16="http://schemas.microsoft.com/office/drawing/2014/main" id="{327A1016-861E-8C42-9EB2-4AC785F507CF}"/>
                </a:ext>
              </a:extLst>
            </p:cNvPr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295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>
            <a:spLocks noGrp="1"/>
          </p:cNvSpPr>
          <p:nvPr>
            <p:ph type="ctrTitle"/>
          </p:nvPr>
        </p:nvSpPr>
        <p:spPr>
          <a:xfrm>
            <a:off x="717025" y="338188"/>
            <a:ext cx="5151038" cy="9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Description of </a:t>
            </a:r>
            <a:r>
              <a:rPr lang="en" dirty="0">
                <a:solidFill>
                  <a:srgbClr val="34B98C"/>
                </a:solidFill>
              </a:rPr>
              <a:t>Dataset</a:t>
            </a:r>
            <a:endParaRPr dirty="0">
              <a:solidFill>
                <a:srgbClr val="34B98C"/>
              </a:solidFill>
            </a:endParaRPr>
          </a:p>
        </p:txBody>
      </p:sp>
      <p:sp>
        <p:nvSpPr>
          <p:cNvPr id="490" name="Google Shape;490;p39"/>
          <p:cNvSpPr txBox="1">
            <a:spLocks noGrp="1"/>
          </p:cNvSpPr>
          <p:nvPr>
            <p:ph type="subTitle" idx="1"/>
          </p:nvPr>
        </p:nvSpPr>
        <p:spPr>
          <a:xfrm>
            <a:off x="717025" y="1257388"/>
            <a:ext cx="7709950" cy="23023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 consists of all types of rental houses in 39 states web scaped from craigslist. We took the dataset from iNeuron’s ML Challenge 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Dataset size: </a:t>
            </a:r>
            <a:r>
              <a:rPr lang="en" dirty="0">
                <a:solidFill>
                  <a:srgbClr val="34B98C"/>
                </a:solidFill>
              </a:rPr>
              <a:t>380.3MB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Number of columns: </a:t>
            </a:r>
            <a:r>
              <a:rPr lang="en" dirty="0">
                <a:solidFill>
                  <a:srgbClr val="34B98C"/>
                </a:solidFill>
              </a:rPr>
              <a:t>22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dirty="0"/>
              <a:t>Number of rows: </a:t>
            </a:r>
            <a:r>
              <a:rPr lang="en" dirty="0">
                <a:solidFill>
                  <a:srgbClr val="34B98C"/>
                </a:solidFill>
              </a:rPr>
              <a:t>265,190</a:t>
            </a:r>
          </a:p>
        </p:txBody>
      </p:sp>
    </p:spTree>
    <p:extLst>
      <p:ext uri="{BB962C8B-B14F-4D97-AF65-F5344CB8AC3E}">
        <p14:creationId xmlns:p14="http://schemas.microsoft.com/office/powerpoint/2010/main" val="170080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43647-D983-AA47-8F8A-15BBFA40B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Description of </a:t>
            </a:r>
            <a:r>
              <a:rPr lang="en" sz="4800" dirty="0">
                <a:solidFill>
                  <a:srgbClr val="E58687"/>
                </a:solidFill>
              </a:rPr>
              <a:t>Columns</a:t>
            </a:r>
            <a:endParaRPr lang="en-US" sz="4800" dirty="0">
              <a:solidFill>
                <a:srgbClr val="E58687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50BDEB0-CEEF-DF40-9392-B2769258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020" y="1192689"/>
            <a:ext cx="4213656" cy="391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5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43647-D983-AA47-8F8A-15BBFA40B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Description of </a:t>
            </a:r>
            <a:r>
              <a:rPr lang="en" sz="4800" dirty="0">
                <a:solidFill>
                  <a:srgbClr val="E58687"/>
                </a:solidFill>
              </a:rPr>
              <a:t>Columns</a:t>
            </a:r>
            <a:endParaRPr lang="en-US" sz="4800" dirty="0">
              <a:solidFill>
                <a:srgbClr val="E58687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5D239-69BA-B94E-A66B-9F03C6A85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" y="1235924"/>
            <a:ext cx="7279096" cy="347472"/>
          </a:xfrm>
          <a:prstGeom prst="rect">
            <a:avLst/>
          </a:prstGeom>
        </p:spPr>
      </p:pic>
      <p:sp>
        <p:nvSpPr>
          <p:cNvPr id="6" name="Google Shape;490;p39">
            <a:extLst>
              <a:ext uri="{FF2B5EF4-FFF2-40B4-BE49-F238E27FC236}">
                <a16:creationId xmlns:a16="http://schemas.microsoft.com/office/drawing/2014/main" id="{FDFB47EC-A5FF-4E44-86DD-6372E83714E4}"/>
              </a:ext>
            </a:extLst>
          </p:cNvPr>
          <p:cNvSpPr txBox="1">
            <a:spLocks/>
          </p:cNvSpPr>
          <p:nvPr/>
        </p:nvSpPr>
        <p:spPr>
          <a:xfrm>
            <a:off x="717025" y="1660871"/>
            <a:ext cx="7709950" cy="2302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id: </a:t>
            </a:r>
            <a:r>
              <a:rPr lang="en" dirty="0">
                <a:solidFill>
                  <a:srgbClr val="E58687"/>
                </a:solidFill>
              </a:rPr>
              <a:t>Craigslist ID of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url: </a:t>
            </a:r>
            <a:r>
              <a:rPr lang="en" dirty="0">
                <a:solidFill>
                  <a:srgbClr val="E58687"/>
                </a:solidFill>
              </a:rPr>
              <a:t>URL of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" dirty="0"/>
              <a:t>egion_url: </a:t>
            </a:r>
            <a:r>
              <a:rPr lang="en" dirty="0">
                <a:solidFill>
                  <a:srgbClr val="E58687"/>
                </a:solidFill>
              </a:rPr>
              <a:t>URL for services and amenities for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" dirty="0"/>
              <a:t>mage_url: </a:t>
            </a:r>
            <a:r>
              <a:rPr lang="en" dirty="0">
                <a:solidFill>
                  <a:srgbClr val="E58687"/>
                </a:solidFill>
              </a:rPr>
              <a:t>URL of image of each listing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description: </a:t>
            </a:r>
            <a:r>
              <a:rPr lang="en" dirty="0">
                <a:solidFill>
                  <a:srgbClr val="E58687"/>
                </a:solidFill>
              </a:rPr>
              <a:t>Description by previous tenants</a:t>
            </a:r>
          </a:p>
        </p:txBody>
      </p:sp>
    </p:spTree>
    <p:extLst>
      <p:ext uri="{BB962C8B-B14F-4D97-AF65-F5344CB8AC3E}">
        <p14:creationId xmlns:p14="http://schemas.microsoft.com/office/powerpoint/2010/main" val="39514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682F27BA-9569-6B49-9F30-152EDE2B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845" y="1192689"/>
            <a:ext cx="5304494" cy="37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3"/>
          <p:cNvSpPr/>
          <p:nvPr/>
        </p:nvSpPr>
        <p:spPr>
          <a:xfrm>
            <a:off x="-2565696" y="3465156"/>
            <a:ext cx="65527" cy="193025"/>
          </a:xfrm>
          <a:custGeom>
            <a:avLst/>
            <a:gdLst/>
            <a:ahLst/>
            <a:cxnLst/>
            <a:rect l="l" t="t" r="r" b="b"/>
            <a:pathLst>
              <a:path w="2064" h="6080" extrusionOk="0">
                <a:moveTo>
                  <a:pt x="1030" y="0"/>
                </a:moveTo>
                <a:cubicBezTo>
                  <a:pt x="462" y="0"/>
                  <a:pt x="0" y="463"/>
                  <a:pt x="0" y="1034"/>
                </a:cubicBezTo>
                <a:lnTo>
                  <a:pt x="0" y="5046"/>
                </a:lnTo>
                <a:cubicBezTo>
                  <a:pt x="0" y="5617"/>
                  <a:pt x="462" y="6079"/>
                  <a:pt x="1030" y="6079"/>
                </a:cubicBezTo>
                <a:cubicBezTo>
                  <a:pt x="1602" y="6079"/>
                  <a:pt x="2064" y="5617"/>
                  <a:pt x="2064" y="5046"/>
                </a:cubicBezTo>
                <a:lnTo>
                  <a:pt x="2064" y="1034"/>
                </a:lnTo>
                <a:cubicBezTo>
                  <a:pt x="2064" y="463"/>
                  <a:pt x="1602" y="0"/>
                  <a:pt x="1030" y="0"/>
                </a:cubicBezTo>
                <a:close/>
              </a:path>
            </a:pathLst>
          </a:custGeom>
          <a:solidFill>
            <a:srgbClr val="F9FB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3"/>
          <p:cNvSpPr/>
          <p:nvPr/>
        </p:nvSpPr>
        <p:spPr>
          <a:xfrm>
            <a:off x="119637" y="4032187"/>
            <a:ext cx="1461615" cy="1111329"/>
          </a:xfrm>
          <a:custGeom>
            <a:avLst/>
            <a:gdLst/>
            <a:ahLst/>
            <a:cxnLst/>
            <a:rect l="l" t="t" r="r" b="b"/>
            <a:pathLst>
              <a:path w="29922" h="22751" extrusionOk="0">
                <a:moveTo>
                  <a:pt x="6405" y="0"/>
                </a:moveTo>
                <a:lnTo>
                  <a:pt x="6405" y="2936"/>
                </a:lnTo>
                <a:lnTo>
                  <a:pt x="4504" y="2936"/>
                </a:lnTo>
                <a:lnTo>
                  <a:pt x="4504" y="7306"/>
                </a:lnTo>
                <a:lnTo>
                  <a:pt x="1" y="7306"/>
                </a:lnTo>
                <a:lnTo>
                  <a:pt x="1" y="22750"/>
                </a:lnTo>
                <a:lnTo>
                  <a:pt x="29922" y="22750"/>
                </a:lnTo>
                <a:lnTo>
                  <a:pt x="29922" y="7306"/>
                </a:lnTo>
                <a:lnTo>
                  <a:pt x="27287" y="7306"/>
                </a:lnTo>
                <a:lnTo>
                  <a:pt x="27287" y="2936"/>
                </a:lnTo>
                <a:lnTo>
                  <a:pt x="13210" y="2936"/>
                </a:lnTo>
                <a:lnTo>
                  <a:pt x="13210" y="0"/>
                </a:lnTo>
                <a:close/>
              </a:path>
            </a:pathLst>
          </a:custGeom>
          <a:solidFill>
            <a:srgbClr val="373A5A">
              <a:alpha val="79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3"/>
          <p:cNvSpPr/>
          <p:nvPr/>
        </p:nvSpPr>
        <p:spPr>
          <a:xfrm>
            <a:off x="457225" y="2502949"/>
            <a:ext cx="672654" cy="2640588"/>
          </a:xfrm>
          <a:custGeom>
            <a:avLst/>
            <a:gdLst/>
            <a:ahLst/>
            <a:cxnLst/>
            <a:rect l="l" t="t" r="r" b="b"/>
            <a:pathLst>
              <a:path w="9475" h="37194" extrusionOk="0">
                <a:moveTo>
                  <a:pt x="6572" y="1"/>
                </a:moveTo>
                <a:lnTo>
                  <a:pt x="3370" y="1935"/>
                </a:lnTo>
                <a:lnTo>
                  <a:pt x="2069" y="5505"/>
                </a:lnTo>
                <a:lnTo>
                  <a:pt x="1569" y="5505"/>
                </a:lnTo>
                <a:lnTo>
                  <a:pt x="1569" y="15612"/>
                </a:lnTo>
                <a:lnTo>
                  <a:pt x="1035" y="15612"/>
                </a:lnTo>
                <a:lnTo>
                  <a:pt x="1035" y="35993"/>
                </a:lnTo>
                <a:lnTo>
                  <a:pt x="1" y="35993"/>
                </a:lnTo>
                <a:lnTo>
                  <a:pt x="1" y="37194"/>
                </a:lnTo>
                <a:lnTo>
                  <a:pt x="9474" y="37194"/>
                </a:lnTo>
                <a:lnTo>
                  <a:pt x="9474" y="33191"/>
                </a:lnTo>
                <a:lnTo>
                  <a:pt x="8540" y="33191"/>
                </a:lnTo>
                <a:lnTo>
                  <a:pt x="8540" y="15612"/>
                </a:lnTo>
                <a:lnTo>
                  <a:pt x="7473" y="15612"/>
                </a:lnTo>
                <a:lnTo>
                  <a:pt x="7473" y="5505"/>
                </a:lnTo>
                <a:lnTo>
                  <a:pt x="6572" y="5505"/>
                </a:lnTo>
                <a:lnTo>
                  <a:pt x="6572" y="1"/>
                </a:lnTo>
                <a:close/>
              </a:path>
            </a:pathLst>
          </a:custGeom>
          <a:solidFill>
            <a:srgbClr val="8AACDD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3"/>
          <p:cNvSpPr/>
          <p:nvPr/>
        </p:nvSpPr>
        <p:spPr>
          <a:xfrm flipH="1">
            <a:off x="8688705" y="3794200"/>
            <a:ext cx="455296" cy="1349320"/>
          </a:xfrm>
          <a:custGeom>
            <a:avLst/>
            <a:gdLst/>
            <a:ahLst/>
            <a:cxnLst/>
            <a:rect l="l" t="t" r="r" b="b"/>
            <a:pathLst>
              <a:path w="3320" h="9839" extrusionOk="0">
                <a:moveTo>
                  <a:pt x="0" y="1"/>
                </a:moveTo>
                <a:lnTo>
                  <a:pt x="0" y="9839"/>
                </a:lnTo>
                <a:lnTo>
                  <a:pt x="3320" y="9839"/>
                </a:lnTo>
                <a:lnTo>
                  <a:pt x="3320" y="1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3"/>
          <p:cNvSpPr/>
          <p:nvPr/>
        </p:nvSpPr>
        <p:spPr>
          <a:xfrm flipH="1">
            <a:off x="6735872" y="4447962"/>
            <a:ext cx="1849240" cy="695573"/>
          </a:xfrm>
          <a:custGeom>
            <a:avLst/>
            <a:gdLst/>
            <a:ahLst/>
            <a:cxnLst/>
            <a:rect l="l" t="t" r="r" b="b"/>
            <a:pathLst>
              <a:path w="28005" h="10533" extrusionOk="0">
                <a:moveTo>
                  <a:pt x="18861" y="0"/>
                </a:moveTo>
                <a:lnTo>
                  <a:pt x="18831" y="8058"/>
                </a:lnTo>
                <a:lnTo>
                  <a:pt x="8118" y="8058"/>
                </a:lnTo>
                <a:lnTo>
                  <a:pt x="8118" y="1750"/>
                </a:lnTo>
                <a:lnTo>
                  <a:pt x="5522" y="1750"/>
                </a:lnTo>
                <a:lnTo>
                  <a:pt x="5522" y="332"/>
                </a:lnTo>
                <a:lnTo>
                  <a:pt x="0" y="453"/>
                </a:lnTo>
                <a:lnTo>
                  <a:pt x="0" y="10532"/>
                </a:lnTo>
                <a:lnTo>
                  <a:pt x="28004" y="10442"/>
                </a:lnTo>
                <a:lnTo>
                  <a:pt x="28004" y="7695"/>
                </a:lnTo>
                <a:lnTo>
                  <a:pt x="23659" y="7695"/>
                </a:lnTo>
                <a:lnTo>
                  <a:pt x="23659" y="0"/>
                </a:lnTo>
                <a:close/>
              </a:path>
            </a:pathLst>
          </a:custGeom>
          <a:solidFill>
            <a:srgbClr val="8AACDD">
              <a:alpha val="82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D1295AA-9C4C-134B-AFCB-803C8C9B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15" y="3256014"/>
            <a:ext cx="5208521" cy="1076372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FF19E0F6-E017-6548-B2EF-59B9B1ED6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01" y="393749"/>
            <a:ext cx="7717500" cy="798940"/>
          </a:xfrm>
        </p:spPr>
        <p:txBody>
          <a:bodyPr/>
          <a:lstStyle/>
          <a:p>
            <a:pPr algn="l"/>
            <a:r>
              <a:rPr lang="en" sz="4800" dirty="0"/>
              <a:t>Missing </a:t>
            </a:r>
            <a:r>
              <a:rPr lang="en" sz="4800" dirty="0">
                <a:solidFill>
                  <a:srgbClr val="809DC8"/>
                </a:solidFill>
              </a:rPr>
              <a:t>Values</a:t>
            </a:r>
            <a:endParaRPr lang="en-US" sz="4800" dirty="0">
              <a:solidFill>
                <a:srgbClr val="809DC8"/>
              </a:solidFill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16E966-4A05-AF48-B258-01428C54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8" y="1198354"/>
            <a:ext cx="8237551" cy="334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447"/>
      </p:ext>
    </p:extLst>
  </p:cSld>
  <p:clrMapOvr>
    <a:masterClrMapping/>
  </p:clrMapOvr>
</p:sld>
</file>

<file path=ppt/theme/theme1.xml><?xml version="1.0" encoding="utf-8"?>
<a:theme xmlns:a="http://schemas.openxmlformats.org/drawingml/2006/main" name="Architecture Firm Business Plan by Slidesgo">
  <a:themeElements>
    <a:clrScheme name="Simple Light">
      <a:dk1>
        <a:srgbClr val="F2F2F2"/>
      </a:dk1>
      <a:lt1>
        <a:srgbClr val="373A5A"/>
      </a:lt1>
      <a:dk2>
        <a:srgbClr val="8AACDD"/>
      </a:dk2>
      <a:lt2>
        <a:srgbClr val="F9B7B8"/>
      </a:lt2>
      <a:accent1>
        <a:srgbClr val="CFD9E0"/>
      </a:accent1>
      <a:accent2>
        <a:srgbClr val="3CC999"/>
      </a:accent2>
      <a:accent3>
        <a:srgbClr val="5BFCBB"/>
      </a:accent3>
      <a:accent4>
        <a:srgbClr val="E06666"/>
      </a:accent4>
      <a:accent5>
        <a:srgbClr val="F6B26B"/>
      </a:accent5>
      <a:accent6>
        <a:srgbClr val="F168D9"/>
      </a:accent6>
      <a:hlink>
        <a:srgbClr val="373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467</Words>
  <Application>Microsoft Macintosh PowerPoint</Application>
  <PresentationFormat>On-screen Show (16:9)</PresentationFormat>
  <Paragraphs>99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Bebas Neue</vt:lpstr>
      <vt:lpstr>Anton</vt:lpstr>
      <vt:lpstr>Raleway Thin</vt:lpstr>
      <vt:lpstr>Catamaran Thin</vt:lpstr>
      <vt:lpstr>Catamaran</vt:lpstr>
      <vt:lpstr>Lexend Deca</vt:lpstr>
      <vt:lpstr>Didact Gothic</vt:lpstr>
      <vt:lpstr>Arial</vt:lpstr>
      <vt:lpstr>Architecture Firm Business Plan by Slidesgo</vt:lpstr>
      <vt:lpstr>United states house rent prediction</vt:lpstr>
      <vt:lpstr>PowerPoint Presentation</vt:lpstr>
      <vt:lpstr>Motivation</vt:lpstr>
      <vt:lpstr>Goals</vt:lpstr>
      <vt:lpstr>Description of Dataset</vt:lpstr>
      <vt:lpstr>Description of Columns</vt:lpstr>
      <vt:lpstr>Description of Columns</vt:lpstr>
      <vt:lpstr>Missing Values</vt:lpstr>
      <vt:lpstr>Missing Values</vt:lpstr>
      <vt:lpstr>Missing Values</vt:lpstr>
      <vt:lpstr>Missing Values</vt:lpstr>
      <vt:lpstr>Dealing with Outliers</vt:lpstr>
      <vt:lpstr>Dealing with Outliers</vt:lpstr>
      <vt:lpstr>Dealing with Outliers</vt:lpstr>
      <vt:lpstr>Dealing with Outliers</vt:lpstr>
      <vt:lpstr>Dealing with 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</vt:lpstr>
      <vt:lpstr>Predicted Scores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house rent prediction</dc:title>
  <dc:creator>admin</dc:creator>
  <cp:lastModifiedBy>Ashish Jitendra Roy</cp:lastModifiedBy>
  <cp:revision>58</cp:revision>
  <dcterms:modified xsi:type="dcterms:W3CDTF">2021-04-19T02:35:43Z</dcterms:modified>
</cp:coreProperties>
</file>